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81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82" r:id="rId22"/>
    <p:sldId id="277" r:id="rId23"/>
    <p:sldId id="279" r:id="rId24"/>
    <p:sldId id="280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9F230-E08D-4D2C-9456-82E6E9F47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4BE0F7-2BB9-4DC3-A322-556EE2FA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A8689-2459-4FD6-8194-45ED4DBE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302E-3CEF-45E0-9255-E048476F640F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474B4-547D-40A8-83B9-30D0ADEF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7A47F-6033-4F47-9DC1-37577D67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D949-E293-483A-AA9D-33392E74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4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3009-F740-46DD-99CB-73FE415A7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50AE8-939F-4392-B3FF-5FB7145F9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A33B2-1CF6-42BB-BD2F-D11E8511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302E-3CEF-45E0-9255-E048476F640F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A17DA-972C-4BFA-A939-2D79F631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75EFA-E738-4290-AD22-E9E6B2721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D949-E293-483A-AA9D-33392E74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5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D0CD25-984B-433A-97E0-8B6DA1EEA0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18C81B-A204-4A3A-9C06-704018863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E7B94-2BD9-44F0-993C-C70A22BB1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302E-3CEF-45E0-9255-E048476F640F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482CC-FE76-4CBF-A6E1-EFBB1BE35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3C85A-AE4B-48B4-A402-FC5DF7F2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D949-E293-483A-AA9D-33392E74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9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51709-1BCA-46CC-A4F7-00B76A4E5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54E1DA-680E-4EB8-A919-3BD8541BA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9431A-E12F-4654-9797-ACEEA9F4B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1490-875B-4BD5-ADE8-9AB10F12D398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58C08-F6BC-479B-931B-CC99AC08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522DE-CC89-4E3D-BA24-CDDC14483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F673-1BC9-4B25-93D8-755C2BCC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47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95204-F25F-4405-88AA-C95CD672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35251-D086-4B38-97E8-8C6403C90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4B651-A699-4E75-A19C-B34E4F86A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1490-875B-4BD5-ADE8-9AB10F12D398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97B9D-381E-4699-95CA-B1E0E8139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7D918-4D11-4B2E-B479-D62DAA18F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F673-1BC9-4B25-93D8-755C2BCC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57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0EA74-7734-469E-866C-FA6F1BFE0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27A17-465B-4ACE-8B30-EB336D954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C2562-BCEC-424F-B3A0-8E8162D9B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1490-875B-4BD5-ADE8-9AB10F12D398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6A793-848E-42ED-BC3F-B55CCD948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EC59B-03BE-480F-8481-A75D6EFA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F673-1BC9-4B25-93D8-755C2BCC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38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09132-811A-4FE3-936D-501D4B55B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DB612-28B4-4575-92FC-3A173474D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CC6EF-E9E5-4D75-B343-C154AF6DD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E435C-7E75-4EAA-8C53-D7E2C7799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1490-875B-4BD5-ADE8-9AB10F12D398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D01232-D04A-4407-AB4A-61FB0BB6A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260B8-0AD3-4DE4-AC48-E1DD989FA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F673-1BC9-4B25-93D8-755C2BCC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51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35293-C620-4F16-8753-A2A30874B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9BC0D-24CF-4D36-91E2-DF9FCB523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79A42-B291-4A0B-9F1B-760931DFE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1D547A-D162-4AA0-A866-A6A2B53C0B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754AEE-5338-4293-8FD5-2057DF01F1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527CC4-3D81-4BD6-B629-4BE29329D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1490-875B-4BD5-ADE8-9AB10F12D398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BC3FD6-F250-424B-BD9A-1415FF74F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744189-5D4A-4ACF-8890-FC4F6D06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F673-1BC9-4B25-93D8-755C2BCC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38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DAF9-5C6F-4B90-844C-3F0782D45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FCE7E2-7C85-47C2-9EE0-625116702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1490-875B-4BD5-ADE8-9AB10F12D398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BD365-BAAB-43F8-BDF3-EAF4E08F0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DD059D-A553-4F55-873B-390751CF9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F673-1BC9-4B25-93D8-755C2BCC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13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12333F-4C0C-47A8-8FFC-D19386893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1490-875B-4BD5-ADE8-9AB10F12D398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5711A8-ADAE-42EF-B856-4F341784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EB1F3-89BD-45D7-8F2E-B417D1A9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F673-1BC9-4B25-93D8-755C2BCC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14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2FBD0-C534-4FBD-B85F-97D855A81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0E8C1-F2DA-4FA5-9B52-4553A2E34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C7EAA-1F55-41A9-A817-14323756F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30FA6-E9B9-4139-870F-878ECDBC5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1490-875B-4BD5-ADE8-9AB10F12D398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76083-FF1C-42B0-9765-7C27FA58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A12D7-9047-469D-A138-43609CA3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F673-1BC9-4B25-93D8-755C2BCC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8EAAE-8AB2-4988-9DA9-209AA95D8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D277C-1C94-4127-81AD-FB336A8B5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E59A5-7792-4721-BCFF-12D49401C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302E-3CEF-45E0-9255-E048476F640F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B375D-7191-4178-BD30-90F828F1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02BE4-AADF-4556-8CB4-175236F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D949-E293-483A-AA9D-33392E74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74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02731-401E-49BE-9F99-C540A0C2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8B6994-D99D-4BFE-BB78-313475D6BE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FDC565-29F3-4E60-9060-8817DD9C3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4957B-8E1E-4A8C-9FE4-D850F77C2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1490-875B-4BD5-ADE8-9AB10F12D398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9BE38-D840-4B69-AA5E-36EBDE749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14467-A3BF-4721-A393-41E7CF6A0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F673-1BC9-4B25-93D8-755C2BCC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63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E22C7-9243-4ED2-A641-EEB087548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4C71FC-E723-4CE6-A812-86B307285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5D956-A9C0-43B6-B2B7-FD3D66966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1490-875B-4BD5-ADE8-9AB10F12D398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D7395-0976-46F1-92B8-EB4CA0F9F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D5BB-0C5B-4602-9628-A3264905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F673-1BC9-4B25-93D8-755C2BCC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00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1C0B27-4FB8-47A2-87FB-C204C82BB9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9EE6D-C023-4402-994C-F51530271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A1B95-6D26-4751-8D03-70D1B9C7D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1490-875B-4BD5-ADE8-9AB10F12D398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E8C82-4821-415B-8B0F-76FA1EF78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955C6-F82E-4E38-97F3-5566FDD24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F673-1BC9-4B25-93D8-755C2BCC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2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6F91F-BBF5-4F31-BB54-6685F729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FA86D-4359-4DEB-A263-7123CF1B3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7B183-0D67-4A3D-8968-C8962EE41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302E-3CEF-45E0-9255-E048476F640F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1C95D-63D9-4B84-97CB-0C6CC115C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8408A-0A92-4EF9-99FA-1041F5205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D949-E293-483A-AA9D-33392E74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6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D6AB2-E5B8-4F95-9704-2402DAFCC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59E00-0733-438A-A662-0ED0276FE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7046C-5C83-422E-AFDA-34E922E0E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03CA65-8ACF-49CB-A649-A4223B949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302E-3CEF-45E0-9255-E048476F640F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D3251-6875-45CC-982C-42A9A68E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BF376-F7E5-487D-BBC1-42EA9F9B7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D949-E293-483A-AA9D-33392E74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4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B274-85D7-4512-952C-DBD9D1123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5A731-9D00-45C1-877A-B1E36F667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0835C2-2D80-4987-99DE-34E0796D0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95C7E1-1D38-4100-AB64-9C1A55DD4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8A7E12-B570-4CE3-9ADF-D23C958DE0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A2F17D-37E4-4526-A8C6-273A4C397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302E-3CEF-45E0-9255-E048476F640F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4D6F1-FA0B-437D-B67F-9C280F575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AD2762-1A9B-4081-A154-A5F4C7B50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D949-E293-483A-AA9D-33392E74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6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AEBBD-F8F5-4589-88EE-0DF8B5964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51EDA7-AD5A-4A77-BC7D-5D5DC0287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302E-3CEF-45E0-9255-E048476F640F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16EB1B-10A5-4D32-AEE7-AA73E862F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6A629-C093-43F4-BD6F-619A8B06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D949-E293-483A-AA9D-33392E74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85E3C1-67D2-4C99-9371-51044EF1F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302E-3CEF-45E0-9255-E048476F640F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D4D637-5DC0-48FF-82BA-993D846F9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B3D84-A664-4169-B8FB-879727F24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D949-E293-483A-AA9D-33392E74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13685-265D-4A93-90F3-1D64D5A2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DE954-E851-40EB-867E-501F4A4B3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5F82A7-59C4-4296-96DB-7669024AC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66196-0EB4-43CD-84EE-184AE1E54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302E-3CEF-45E0-9255-E048476F640F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E5E86-597B-4533-8F38-EBEE2D566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C6344-D892-4C86-9AC1-04C1B7AC2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D949-E293-483A-AA9D-33392E74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5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2F18F-6128-4905-A6F3-CE5CF06A4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D1BEFE-CFCE-491E-A3FA-70FC4E0C3C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2624C-F582-48AE-9221-3C6FD8762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C894B-FDBD-4B65-9CA5-DA56BD00E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302E-3CEF-45E0-9255-E048476F640F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FD6D3-91E7-4B7F-8A0D-2A5073A1A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C5ED2-3E94-416F-96F7-5F8617793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D949-E293-483A-AA9D-33392E74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3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25407D-3FC6-4E06-B197-98DEB2A80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6F8F2-7FDA-4259-952C-649CFEFD5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F3BDE-FDEC-4EE6-85E0-F79B88A3BA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7302E-3CEF-45E0-9255-E048476F640F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29046-A2B5-4363-AF43-8087C4456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E6AEB-A933-4D1E-9B7F-C58CFFBFD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DD949-E293-483A-AA9D-33392E74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F7C03F-4F37-4653-B25D-C9B5EC208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CBD30-D920-4DF4-B61A-4C0C3E3F5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E840B-4B3D-4709-B105-2CC0295A30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71490-875B-4BD5-ADE8-9AB10F12D398}" type="datetimeFigureOut">
              <a:rPr lang="en-US" smtClean="0"/>
              <a:t>27/09/2021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E0224-A01E-4CC0-9B37-68E4D38A9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87A47-2F5F-43BB-95AA-44DFA1B04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3F673-1BC9-4B25-93D8-755C2BCC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5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file:///D:\VideoH&#272;KH\audio_id_10037.mp3" TargetMode="Externa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file:///D:\VideoH&#272;KH\audio_id_10037.mp3" TargetMode="Externa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file:///D:\VideoH&#272;KH\audio_id_10038.mp3" TargetMode="Externa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file:///D:\VideoH&#272;KH\audio_id_10039.mp3" TargetMode="Externa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file:///D:\VideoH&#272;KH\audio_id_10040.mp3" TargetMode="Externa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file:///D:\VideoH&#272;KH\video_id_10016.wmv" TargetMode="External"/><Relationship Id="rId7" Type="http://schemas.openxmlformats.org/officeDocument/2006/relationships/slideLayout" Target="../slideLayouts/slideLayout6.xml"/><Relationship Id="rId2" Type="http://schemas.openxmlformats.org/officeDocument/2006/relationships/video" Target="../media/media12.wmv"/><Relationship Id="rId1" Type="http://schemas.microsoft.com/office/2007/relationships/media" Target="../media/media12.wmv"/><Relationship Id="rId6" Type="http://schemas.microsoft.com/office/2007/relationships/media" Target="file:///D:\VideoH&#272;KH\audio_id_10041.mp3" TargetMode="External"/><Relationship Id="rId5" Type="http://schemas.openxmlformats.org/officeDocument/2006/relationships/audio" Target="../media/media13.mp3"/><Relationship Id="rId10" Type="http://schemas.openxmlformats.org/officeDocument/2006/relationships/image" Target="../media/image3.png"/><Relationship Id="rId4" Type="http://schemas.microsoft.com/office/2007/relationships/media" Target="../media/media13.mp3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file:///D:\VideoH&#272;KH\audio_id_10042.mp3" TargetMode="Externa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file:///D:\VideoH&#272;KH\audio_id_10043.mp3" TargetMode="Externa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file:///D:\VideoH&#272;KH\audio_id_10044.mp3" TargetMode="Externa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file:///D:\VideoH&#272;KH\audio_id_10034.mp3" TargetMode="Externa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file:///D:\VideoH&#272;KH\audio_id_10028.mp3" TargetMode="Externa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file:///D:\VideoH&#272;KH\audio_id_10029.mp3" TargetMode="Externa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file:///D:\VideoH&#272;KH\audio_id_10030.mp3" TargetMode="Externa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file:///D:\VideoH&#272;KH\audio_id_10026.mp3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file:///D:\VideoH&#272;KH\audio_id_10027.mp3" TargetMode="Externa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file:///D:\VideoH&#272;KH\audio_id_10028.mp3" TargetMode="Externa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file:///D:\VideoH&#272;KH\audio_id_10029.mp3" TargetMode="Externa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file:///D:\VideoH&#272;KH\audio_id_10034.mp3" TargetMode="Externa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file:///D:\VideoH&#272;KH\audio_id_10035.mp3" TargetMode="Externa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file:///D:\VideoH&#272;KH\audio_id_10036.mp3" TargetMode="Externa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0FD627-0AD8-4003-B42A-20B0686E900A}"/>
              </a:ext>
            </a:extLst>
          </p:cNvPr>
          <p:cNvSpPr/>
          <p:nvPr/>
        </p:nvSpPr>
        <p:spPr>
          <a:xfrm>
            <a:off x="1219200" y="2193607"/>
            <a:ext cx="9753600" cy="135479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algn="ctr"/>
            <a:r>
              <a:rPr lang="en-US" sz="5400" b="1">
                <a:solidFill>
                  <a:srgbClr val="402214"/>
                </a:solidFill>
                <a:latin typeface="Times New Roman" panose="02020603050405020304" pitchFamily="18" charset="0"/>
              </a:rPr>
              <a:t> HƯỚNG DẪN </a:t>
            </a:r>
            <a:r>
              <a:rPr lang="vi-VN" sz="5400" b="1">
                <a:solidFill>
                  <a:srgbClr val="402214"/>
                </a:solidFill>
                <a:latin typeface="Times New Roman" panose="02020603050405020304" pitchFamily="18" charset="0"/>
              </a:rPr>
              <a:t>ĐĂNG KÝ HỌC</a:t>
            </a:r>
          </a:p>
          <a:p>
            <a:pPr algn="ctr"/>
            <a:r>
              <a:rPr lang="en-US" sz="5400" b="1">
                <a:solidFill>
                  <a:srgbClr val="402214"/>
                </a:solidFill>
                <a:latin typeface="Times New Roman" panose="02020603050405020304" pitchFamily="18" charset="0"/>
              </a:rPr>
              <a:t> KHÓA 34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FA5019-B1E5-4435-967C-EF9B1091F92B}"/>
              </a:ext>
            </a:extLst>
          </p:cNvPr>
          <p:cNvSpPr/>
          <p:nvPr/>
        </p:nvSpPr>
        <p:spPr>
          <a:xfrm>
            <a:off x="3048000" y="4271883"/>
            <a:ext cx="6096000" cy="19224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t">
            <a:no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</a:rPr>
              <a:t> 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</a:rPr>
              <a:t> 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</a:rPr>
              <a:t> 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</a:rPr>
              <a:t> 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</a:rPr>
              <a:t> 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</a:rPr>
              <a:t> 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</a:rPr>
              <a:t>                   	thời khóa biểu.tlu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560FB0-666D-46BC-AB1B-2809FDB22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1500"/>
          </a:xfrm>
          <a:solidFill>
            <a:srgbClr val="0000FF">
              <a:alpha val="35294"/>
            </a:srgbClr>
          </a:solidFill>
        </p:spPr>
        <p:txBody>
          <a:bodyPr anchor="ctr">
            <a:noAutofit/>
          </a:bodyPr>
          <a:lstStyle/>
          <a:p>
            <a:r>
              <a:rPr lang="en-US" sz="3200">
                <a:solidFill>
                  <a:schemeClr val="tx1">
                    <a:lumMod val="100000"/>
                  </a:schemeClr>
                </a:solidFill>
              </a:rPr>
              <a:t>Slide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6289FD-2D92-4DC4-AEF5-B1FE1FD86DFB}"/>
              </a:ext>
            </a:extLst>
          </p:cNvPr>
          <p:cNvSpPr txBox="1"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0000FF">
              <a:alpha val="35294"/>
            </a:srgbClr>
          </a:solidFill>
        </p:spPr>
        <p:txBody>
          <a:bodyPr vert="horz" rtlCol="0" anchor="ctr">
            <a:noAutofit/>
          </a:bodyPr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07796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_id_10037">
            <a:hlinkClick r:id="" action="ppaction://media"/>
            <a:extLst>
              <a:ext uri="{FF2B5EF4-FFF2-40B4-BE49-F238E27FC236}">
                <a16:creationId xmlns:a16="http://schemas.microsoft.com/office/drawing/2014/main" id="{19EB8B80-2553-491C-97D8-BE888A25F1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 r:link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1950" y="257175"/>
            <a:ext cx="314325" cy="314325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3D6B47FB-2C74-47FD-A8F2-B5402152F949}"/>
              </a:ext>
            </a:extLst>
          </p:cNvPr>
          <p:cNvSpPr/>
          <p:nvPr/>
        </p:nvSpPr>
        <p:spPr>
          <a:xfrm>
            <a:off x="6506335" y="2408189"/>
            <a:ext cx="4690858" cy="762000"/>
          </a:xfrm>
          <a:prstGeom prst="wedgeRectCallout">
            <a:avLst>
              <a:gd name="adj1" fmla="val -50000"/>
              <a:gd name="adj2" fmla="val 100000"/>
            </a:avLst>
          </a:prstGeom>
          <a:solidFill>
            <a:srgbClr val="F1852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algn="ctr"/>
            <a:r>
              <a:rPr lang="vi-VN" sz="1650">
                <a:solidFill>
                  <a:srgbClr val="FFFFFF"/>
                </a:solidFill>
                <a:latin typeface="Times New Roman" panose="02020603050405020304" pitchFamily="18" charset="0"/>
              </a:rPr>
              <a:t>Môn Tiếng Anh sơ cấp</a:t>
            </a:r>
            <a:r>
              <a:rPr lang="en-US" sz="1650">
                <a:solidFill>
                  <a:srgbClr val="FFFFFF"/>
                </a:solidFill>
                <a:latin typeface="Times New Roman" panose="02020603050405020304" pitchFamily="18" charset="0"/>
              </a:rPr>
              <a:t> 1</a:t>
            </a:r>
            <a:r>
              <a:rPr lang="vi-VN" sz="1650">
                <a:solidFill>
                  <a:srgbClr val="FFFFFF"/>
                </a:solidFill>
                <a:latin typeface="Times New Roman" panose="02020603050405020304" pitchFamily="18" charset="0"/>
              </a:rPr>
              <a:t> có 3 lớp. Sinh viên </a:t>
            </a:r>
            <a:r>
              <a:rPr lang="vi-VN" sz="1650" b="1">
                <a:solidFill>
                  <a:srgbClr val="FFFFFF"/>
                </a:solidFill>
                <a:latin typeface="Times New Roman" panose="02020603050405020304" pitchFamily="18" charset="0"/>
              </a:rPr>
              <a:t>chỉ chọn đăng ký 1 lớp</a:t>
            </a:r>
            <a:r>
              <a:rPr lang="vi-VN" sz="1650">
                <a:solidFill>
                  <a:srgbClr val="FFFFFF"/>
                </a:solidFill>
                <a:latin typeface="Times New Roman" panose="02020603050405020304" pitchFamily="18" charset="0"/>
              </a:rPr>
              <a:t> phù hợp với lịch của mình</a:t>
            </a:r>
            <a:endParaRPr lang="en-US" sz="165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1415E1-F14F-4543-AEE5-2786C7D69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1500"/>
          </a:xfrm>
          <a:solidFill>
            <a:srgbClr val="0000FF">
              <a:alpha val="35294"/>
            </a:srgbClr>
          </a:solidFill>
        </p:spPr>
        <p:txBody>
          <a:bodyPr anchor="ctr">
            <a:noAutofit/>
          </a:bodyPr>
          <a:lstStyle/>
          <a:p>
            <a:r>
              <a:rPr lang="en-US" sz="3200">
                <a:solidFill>
                  <a:schemeClr val="tx1">
                    <a:lumMod val="100000"/>
                  </a:schemeClr>
                </a:solidFill>
              </a:rPr>
              <a:t>Left click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8D92E8-8DED-4C09-B6FD-F7C327975BA2}"/>
              </a:ext>
            </a:extLst>
          </p:cNvPr>
          <p:cNvSpPr txBox="1"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0000FF">
              <a:alpha val="35294"/>
            </a:srgbClr>
          </a:solidFill>
        </p:spPr>
        <p:txBody>
          <a:bodyPr vert="horz" rtlCol="0" anchor="ctr">
            <a:noAutofit/>
          </a:bodyPr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99832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38"/>
    </mc:Choice>
    <mc:Fallback xmlns="">
      <p:transition spd="slow" advTm="8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entr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8938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exit" presetSubtype="0" accel="50000" decel="50000" fill="hold" nodeType="withEffect">
                                  <p:stCondLst>
                                    <p:cond delay="8938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9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963C72-B4AA-4D0A-A0FC-45F0DF6B6CEB}"/>
              </a:ext>
            </a:extLst>
          </p:cNvPr>
          <p:cNvSpPr/>
          <p:nvPr/>
        </p:nvSpPr>
        <p:spPr>
          <a:xfrm>
            <a:off x="3638550" y="4067175"/>
            <a:ext cx="142875" cy="114300"/>
          </a:xfrm>
          <a:prstGeom prst="rect">
            <a:avLst/>
          </a:prstGeom>
          <a:noFill/>
          <a:ln w="19050" cap="flat" cmpd="sng" algn="ctr">
            <a:solidFill>
              <a:srgbClr val="F18523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C363B23D-3201-4AA1-9E46-B79DBE0EE05B}"/>
              </a:ext>
            </a:extLst>
          </p:cNvPr>
          <p:cNvSpPr/>
          <p:nvPr/>
        </p:nvSpPr>
        <p:spPr>
          <a:xfrm>
            <a:off x="3714750" y="3343276"/>
            <a:ext cx="1809750" cy="523875"/>
          </a:xfrm>
          <a:prstGeom prst="wedgeRectCallout">
            <a:avLst>
              <a:gd name="adj1" fmla="val -50000"/>
              <a:gd name="adj2" fmla="val 100000"/>
            </a:avLst>
          </a:prstGeom>
          <a:solidFill>
            <a:srgbClr val="F1852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algn="ctr"/>
            <a:r>
              <a:rPr lang="en-US" sz="1650">
                <a:solidFill>
                  <a:srgbClr val="FFFFFF"/>
                </a:solidFill>
                <a:latin typeface="Times New Roman" panose="02020603050405020304" pitchFamily="18" charset="0"/>
              </a:rPr>
              <a:t>Click Lớp 1.3 muốn đăng ký học</a:t>
            </a:r>
          </a:p>
        </p:txBody>
      </p:sp>
      <p:pic>
        <p:nvPicPr>
          <p:cNvPr id="5" name="audio_id_10037">
            <a:hlinkClick r:id="" action="ppaction://media"/>
            <a:extLst>
              <a:ext uri="{FF2B5EF4-FFF2-40B4-BE49-F238E27FC236}">
                <a16:creationId xmlns:a16="http://schemas.microsoft.com/office/drawing/2014/main" id="{DFB96D4F-AF8F-4A3F-BA70-2AE391C9FB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 r:link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1950" y="257175"/>
            <a:ext cx="314325" cy="314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6B3881-1684-4298-895D-AE5DAC6B0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1500"/>
          </a:xfrm>
          <a:solidFill>
            <a:srgbClr val="0000FF">
              <a:alpha val="35294"/>
            </a:srgbClr>
          </a:solidFill>
        </p:spPr>
        <p:txBody>
          <a:bodyPr anchor="ctr">
            <a:noAutofit/>
          </a:bodyPr>
          <a:lstStyle/>
          <a:p>
            <a:r>
              <a:rPr lang="en-US" sz="3200">
                <a:solidFill>
                  <a:schemeClr val="tx1">
                    <a:lumMod val="100000"/>
                  </a:schemeClr>
                </a:solidFill>
              </a:rPr>
              <a:t>Left click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C8F28A-F093-4968-B0C7-2FA9D5F3613C}"/>
              </a:ext>
            </a:extLst>
          </p:cNvPr>
          <p:cNvSpPr txBox="1"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0000FF">
              <a:alpha val="35294"/>
            </a:srgbClr>
          </a:solidFill>
        </p:spPr>
        <p:txBody>
          <a:bodyPr vert="horz" rtlCol="0" anchor="ctr">
            <a:noAutofit/>
          </a:bodyPr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91223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38"/>
    </mc:Choice>
    <mc:Fallback xmlns="">
      <p:transition spd="slow" advTm="8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entr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8938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exit" presetSubtype="0" accel="50000" decel="50000" fill="hold" nodeType="withEffect">
                                  <p:stCondLst>
                                    <p:cond delay="8938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9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DC18B8-9BA0-4C98-B036-BEFEBB82BE40}"/>
              </a:ext>
            </a:extLst>
          </p:cNvPr>
          <p:cNvSpPr/>
          <p:nvPr/>
        </p:nvSpPr>
        <p:spPr>
          <a:xfrm>
            <a:off x="3657599" y="4029134"/>
            <a:ext cx="195943" cy="241047"/>
          </a:xfrm>
          <a:prstGeom prst="rect">
            <a:avLst/>
          </a:prstGeom>
          <a:noFill/>
          <a:ln w="19050" cap="flat" cmpd="sng" algn="ctr">
            <a:solidFill>
              <a:srgbClr val="F18523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667BC8F3-9809-428A-AD9A-C2A6ED750D26}"/>
              </a:ext>
            </a:extLst>
          </p:cNvPr>
          <p:cNvSpPr/>
          <p:nvPr/>
        </p:nvSpPr>
        <p:spPr>
          <a:xfrm>
            <a:off x="3247393" y="2905125"/>
            <a:ext cx="6203638" cy="523875"/>
          </a:xfrm>
          <a:prstGeom prst="wedgeRectCallout">
            <a:avLst>
              <a:gd name="adj1" fmla="val -41950"/>
              <a:gd name="adj2" fmla="val 188350"/>
            </a:avLst>
          </a:prstGeom>
          <a:solidFill>
            <a:srgbClr val="F1852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algn="ctr"/>
            <a:r>
              <a:rPr lang="en-US" sz="1650">
                <a:solidFill>
                  <a:srgbClr val="FFFFFF"/>
                </a:solidFill>
                <a:latin typeface="Times New Roman" panose="02020603050405020304" pitchFamily="18" charset="0"/>
              </a:rPr>
              <a:t>Click Lớp 1.3: Hệ thống báo trùng lịch học-&gt; Đăng ký ko thành công</a:t>
            </a:r>
          </a:p>
        </p:txBody>
      </p:sp>
      <p:pic>
        <p:nvPicPr>
          <p:cNvPr id="5" name="audio_id_10038">
            <a:hlinkClick r:id="" action="ppaction://media"/>
            <a:extLst>
              <a:ext uri="{FF2B5EF4-FFF2-40B4-BE49-F238E27FC236}">
                <a16:creationId xmlns:a16="http://schemas.microsoft.com/office/drawing/2014/main" id="{1109441C-8C11-42D6-A546-12EFA7444B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 r:link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1950" y="257175"/>
            <a:ext cx="314325" cy="314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142F40-669B-4368-A48F-FB53A5D05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1500"/>
          </a:xfrm>
          <a:solidFill>
            <a:srgbClr val="0000FF">
              <a:alpha val="35294"/>
            </a:srgbClr>
          </a:solidFill>
        </p:spPr>
        <p:txBody>
          <a:bodyPr anchor="ctr">
            <a:noAutofit/>
          </a:bodyPr>
          <a:lstStyle/>
          <a:p>
            <a:r>
              <a:rPr lang="en-US" sz="3200">
                <a:solidFill>
                  <a:schemeClr val="tx1">
                    <a:lumMod val="100000"/>
                  </a:schemeClr>
                </a:solidFill>
              </a:rPr>
              <a:t>Left click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9764AC-D7B7-444F-BE5F-8EBA255B5B5F}"/>
              </a:ext>
            </a:extLst>
          </p:cNvPr>
          <p:cNvSpPr txBox="1"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0000FF">
              <a:alpha val="35294"/>
            </a:srgbClr>
          </a:solidFill>
        </p:spPr>
        <p:txBody>
          <a:bodyPr vert="horz" rtlCol="0" anchor="ctr">
            <a:noAutofit/>
          </a:bodyPr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5656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24"/>
    </mc:Choice>
    <mc:Fallback xmlns="">
      <p:transition spd="slow" advTm="11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entr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11824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exit" presetSubtype="0" accel="50000" decel="50000" fill="hold" nodeType="withEffect">
                                  <p:stCondLst>
                                    <p:cond delay="1182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8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A38067-6B61-40AF-8FA4-32EF12A18270}"/>
              </a:ext>
            </a:extLst>
          </p:cNvPr>
          <p:cNvSpPr/>
          <p:nvPr/>
        </p:nvSpPr>
        <p:spPr>
          <a:xfrm>
            <a:off x="3556000" y="3669855"/>
            <a:ext cx="196850" cy="199340"/>
          </a:xfrm>
          <a:prstGeom prst="rect">
            <a:avLst/>
          </a:prstGeom>
          <a:noFill/>
          <a:ln w="19050" cap="flat" cmpd="sng" algn="ctr">
            <a:solidFill>
              <a:srgbClr val="F18523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2222124F-3ABD-4E7E-BE81-E6D8546B0DE3}"/>
              </a:ext>
            </a:extLst>
          </p:cNvPr>
          <p:cNvSpPr/>
          <p:nvPr/>
        </p:nvSpPr>
        <p:spPr>
          <a:xfrm>
            <a:off x="3730172" y="2905125"/>
            <a:ext cx="5851565" cy="523875"/>
          </a:xfrm>
          <a:prstGeom prst="wedgeRectCallout">
            <a:avLst>
              <a:gd name="adj1" fmla="val -50000"/>
              <a:gd name="adj2" fmla="val 100000"/>
            </a:avLst>
          </a:prstGeom>
          <a:solidFill>
            <a:srgbClr val="F1852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algn="ctr"/>
            <a:r>
              <a:rPr lang="en-US" sz="1650">
                <a:solidFill>
                  <a:srgbClr val="FFFFFF"/>
                </a:solidFill>
                <a:latin typeface="Times New Roman" panose="02020603050405020304" pitchFamily="18" charset="0"/>
              </a:rPr>
              <a:t>Click Lớp 1.1: Hệ thống báo lớp đầy -&gt; Đăng ký không thành công</a:t>
            </a:r>
          </a:p>
        </p:txBody>
      </p:sp>
      <p:pic>
        <p:nvPicPr>
          <p:cNvPr id="5" name="audio_id_10039">
            <a:hlinkClick r:id="" action="ppaction://media"/>
            <a:extLst>
              <a:ext uri="{FF2B5EF4-FFF2-40B4-BE49-F238E27FC236}">
                <a16:creationId xmlns:a16="http://schemas.microsoft.com/office/drawing/2014/main" id="{0B2F7105-C36C-4B50-A905-A483E86C20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 r:link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1950" y="257175"/>
            <a:ext cx="314325" cy="314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BBC17F-796E-4813-AEF7-239D3D0C9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1500"/>
          </a:xfrm>
          <a:solidFill>
            <a:srgbClr val="0000FF">
              <a:alpha val="35294"/>
            </a:srgbClr>
          </a:solidFill>
        </p:spPr>
        <p:txBody>
          <a:bodyPr anchor="ctr">
            <a:noAutofit/>
          </a:bodyPr>
          <a:lstStyle/>
          <a:p>
            <a:r>
              <a:rPr lang="en-US" sz="3200">
                <a:solidFill>
                  <a:schemeClr val="tx1">
                    <a:lumMod val="100000"/>
                  </a:schemeClr>
                </a:solidFill>
              </a:rPr>
              <a:t>Left click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3300C0-795D-48F7-84E9-2CDDD05E5411}"/>
              </a:ext>
            </a:extLst>
          </p:cNvPr>
          <p:cNvSpPr txBox="1"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0000FF">
              <a:alpha val="35294"/>
            </a:srgbClr>
          </a:solidFill>
        </p:spPr>
        <p:txBody>
          <a:bodyPr vert="horz" rtlCol="0" anchor="ctr">
            <a:noAutofit/>
          </a:bodyPr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0265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24"/>
    </mc:Choice>
    <mc:Fallback xmlns="">
      <p:transition spd="slow" advTm="11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entr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11324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exit" presetSubtype="0" accel="50000" decel="50000" fill="hold" nodeType="withEffect">
                                  <p:stCondLst>
                                    <p:cond delay="1132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3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_id_10040">
            <a:hlinkClick r:id="" action="ppaction://media"/>
            <a:extLst>
              <a:ext uri="{FF2B5EF4-FFF2-40B4-BE49-F238E27FC236}">
                <a16:creationId xmlns:a16="http://schemas.microsoft.com/office/drawing/2014/main" id="{30BF8314-B630-4610-A97E-37C08B0FF0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 r:link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1950" y="257175"/>
            <a:ext cx="314325" cy="314325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F69D9CCB-DC08-481B-B479-2D804DEDFCE2}"/>
              </a:ext>
            </a:extLst>
          </p:cNvPr>
          <p:cNvSpPr/>
          <p:nvPr/>
        </p:nvSpPr>
        <p:spPr>
          <a:xfrm>
            <a:off x="3686629" y="2810265"/>
            <a:ext cx="5219758" cy="762000"/>
          </a:xfrm>
          <a:prstGeom prst="wedgeEllipseCallout">
            <a:avLst>
              <a:gd name="adj1" fmla="val -50000"/>
              <a:gd name="adj2" fmla="val 100000"/>
            </a:avLst>
          </a:prstGeom>
          <a:solidFill>
            <a:srgbClr val="F1852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algn="ctr"/>
            <a:r>
              <a:rPr lang="en-US" sz="1650">
                <a:solidFill>
                  <a:srgbClr val="FFFFFF"/>
                </a:solidFill>
                <a:latin typeface="Times New Roman" panose="02020603050405020304" pitchFamily="18" charset="0"/>
              </a:rPr>
              <a:t>Click chọn Lớp 1.2: Đăng ký thành công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963901-127B-4858-8A2D-DAB90E2A8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1500"/>
          </a:xfrm>
          <a:solidFill>
            <a:srgbClr val="0000FF">
              <a:alpha val="35294"/>
            </a:srgbClr>
          </a:solidFill>
        </p:spPr>
        <p:txBody>
          <a:bodyPr anchor="ctr">
            <a:noAutofit/>
          </a:bodyPr>
          <a:lstStyle/>
          <a:p>
            <a:r>
              <a:rPr lang="en-US" sz="3200">
                <a:solidFill>
                  <a:schemeClr val="tx1">
                    <a:lumMod val="100000"/>
                  </a:schemeClr>
                </a:solidFill>
              </a:rPr>
              <a:t>Slide 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DF629B-CE95-4D24-AC13-4228BDDE0CAC}"/>
              </a:ext>
            </a:extLst>
          </p:cNvPr>
          <p:cNvSpPr txBox="1"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0000FF">
              <a:alpha val="35294"/>
            </a:srgbClr>
          </a:solidFill>
        </p:spPr>
        <p:txBody>
          <a:bodyPr vert="horz" rtlCol="0" anchor="ctr">
            <a:noAutofit/>
          </a:bodyPr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5579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84"/>
    </mc:Choice>
    <mc:Fallback xmlns="">
      <p:transition spd="slow" advTm="9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entr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9884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exit" presetSubtype="0" accel="50000" decel="50000" fill="hold" nodeType="withEffect">
                                  <p:stCondLst>
                                    <p:cond delay="988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9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_id_10016">
            <a:hlinkClick r:id="" action="ppaction://media"/>
            <a:extLst>
              <a:ext uri="{FF2B5EF4-FFF2-40B4-BE49-F238E27FC236}">
                <a16:creationId xmlns:a16="http://schemas.microsoft.com/office/drawing/2014/main" id="{22C664EE-B754-41A6-8E9B-C3B7832BD5E3}"/>
              </a:ext>
            </a:extLst>
          </p:cNvPr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 r:link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udio_id_10041">
            <a:hlinkClick r:id="" action="ppaction://media"/>
            <a:extLst>
              <a:ext uri="{FF2B5EF4-FFF2-40B4-BE49-F238E27FC236}">
                <a16:creationId xmlns:a16="http://schemas.microsoft.com/office/drawing/2014/main" id="{C9EB8FE2-63AD-4943-B5AF-6F00AEF8472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 r:link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61950" y="257175"/>
            <a:ext cx="314325" cy="314325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3819196C-9DA1-42CE-BF5E-71845B231EB7}"/>
              </a:ext>
            </a:extLst>
          </p:cNvPr>
          <p:cNvSpPr/>
          <p:nvPr/>
        </p:nvSpPr>
        <p:spPr>
          <a:xfrm>
            <a:off x="7159821" y="2852630"/>
            <a:ext cx="4622644" cy="762000"/>
          </a:xfrm>
          <a:prstGeom prst="wedgeRectCallout">
            <a:avLst>
              <a:gd name="adj1" fmla="val -50000"/>
              <a:gd name="adj2" fmla="val 100000"/>
            </a:avLst>
          </a:prstGeom>
          <a:solidFill>
            <a:srgbClr val="F1852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algn="ctr"/>
            <a:r>
              <a:rPr lang="en-US" sz="1650">
                <a:solidFill>
                  <a:srgbClr val="FFFFFF"/>
                </a:solidFill>
                <a:latin typeface="Times New Roman" panose="02020603050405020304" pitchFamily="18" charset="0"/>
              </a:rPr>
              <a:t>Đăng ký thành công: Môn học sẽ hiện trong "Danh sách môn đã đăng ký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97CD504A-3313-4094-A4EC-B57C00B85CCA}"/>
              </a:ext>
            </a:extLst>
          </p:cNvPr>
          <p:cNvSpPr/>
          <p:nvPr/>
        </p:nvSpPr>
        <p:spPr>
          <a:xfrm>
            <a:off x="819072" y="4361632"/>
            <a:ext cx="2381250" cy="762000"/>
          </a:xfrm>
          <a:prstGeom prst="wedgeRectCallout">
            <a:avLst>
              <a:gd name="adj1" fmla="val -12650"/>
              <a:gd name="adj2" fmla="val -117300"/>
            </a:avLst>
          </a:prstGeom>
          <a:solidFill>
            <a:srgbClr val="F1852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algn="ctr"/>
            <a:r>
              <a:rPr lang="en-US" sz="1650">
                <a:solidFill>
                  <a:srgbClr val="FFFFFF"/>
                </a:solidFill>
                <a:latin typeface="Times New Roman" panose="02020603050405020304" pitchFamily="18" charset="0"/>
              </a:rPr>
              <a:t>Click</a:t>
            </a:r>
            <a:r>
              <a:rPr lang="en-US" sz="1650" b="1">
                <a:solidFill>
                  <a:srgbClr val="FFFFFF"/>
                </a:solidFill>
                <a:latin typeface="Times New Roman" panose="02020603050405020304" pitchFamily="18" charset="0"/>
              </a:rPr>
              <a:t> Thời khóa biểu</a:t>
            </a:r>
            <a:r>
              <a:rPr lang="en-US" sz="1650">
                <a:solidFill>
                  <a:srgbClr val="FFFFFF"/>
                </a:solidFill>
                <a:latin typeface="Times New Roman" panose="02020603050405020304" pitchFamily="18" charset="0"/>
              </a:rPr>
              <a:t>: Để xem lịch học các môn trong hoc kỳ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4C325C-0A16-44D6-A552-E68DABFAFEA1}"/>
              </a:ext>
            </a:extLst>
          </p:cNvPr>
          <p:cNvSpPr txBox="1"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0000FF">
              <a:alpha val="35294"/>
            </a:srgbClr>
          </a:solidFill>
        </p:spPr>
        <p:txBody>
          <a:bodyPr vert="horz" rtlCol="0" anchor="ctr">
            <a:noAutofit/>
          </a:bodyPr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95038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0"/>
    </mc:Choice>
    <mc:Fallback xmlns="">
      <p:transition spd="slow" advTm="4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entr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entr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0" presetClass="exit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9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81E6FC-4016-461B-AA95-6EC60DCE21CA}"/>
              </a:ext>
            </a:extLst>
          </p:cNvPr>
          <p:cNvSpPr/>
          <p:nvPr/>
        </p:nvSpPr>
        <p:spPr>
          <a:xfrm>
            <a:off x="6124576" y="2800350"/>
            <a:ext cx="142875" cy="114300"/>
          </a:xfrm>
          <a:prstGeom prst="rect">
            <a:avLst/>
          </a:prstGeom>
          <a:noFill/>
          <a:ln w="19050" cap="flat" cmpd="sng" algn="ctr">
            <a:solidFill>
              <a:srgbClr val="F18523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CA06A6EB-CAB0-4B0D-9BCF-DAA885A473B6}"/>
              </a:ext>
            </a:extLst>
          </p:cNvPr>
          <p:cNvSpPr/>
          <p:nvPr/>
        </p:nvSpPr>
        <p:spPr>
          <a:xfrm>
            <a:off x="4368800" y="3257823"/>
            <a:ext cx="4077947" cy="523875"/>
          </a:xfrm>
          <a:prstGeom prst="wedgeRectCallout">
            <a:avLst>
              <a:gd name="adj1" fmla="val -5200"/>
              <a:gd name="adj2" fmla="val -127900"/>
            </a:avLst>
          </a:prstGeom>
          <a:solidFill>
            <a:srgbClr val="F1852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algn="ctr"/>
            <a:r>
              <a:rPr lang="en-US" sz="1650">
                <a:solidFill>
                  <a:srgbClr val="FFFFFF"/>
                </a:solidFill>
                <a:latin typeface="Times New Roman" panose="02020603050405020304" pitchFamily="18" charset="0"/>
              </a:rPr>
              <a:t>Chọn </a:t>
            </a:r>
            <a:r>
              <a:rPr lang="en-US" sz="1650" b="1">
                <a:solidFill>
                  <a:srgbClr val="FFFFFF"/>
                </a:solidFill>
                <a:latin typeface="Times New Roman" panose="02020603050405020304" pitchFamily="18" charset="0"/>
              </a:rPr>
              <a:t>học kỳ </a:t>
            </a:r>
            <a:r>
              <a:rPr lang="en-US" sz="1650">
                <a:solidFill>
                  <a:srgbClr val="FFFFFF"/>
                </a:solidFill>
                <a:latin typeface="Times New Roman" panose="02020603050405020304" pitchFamily="18" charset="0"/>
              </a:rPr>
              <a:t>để xem Thời khóa biểu cá nhân</a:t>
            </a:r>
          </a:p>
        </p:txBody>
      </p:sp>
      <p:pic>
        <p:nvPicPr>
          <p:cNvPr id="5" name="audio_id_10042">
            <a:hlinkClick r:id="" action="ppaction://media"/>
            <a:extLst>
              <a:ext uri="{FF2B5EF4-FFF2-40B4-BE49-F238E27FC236}">
                <a16:creationId xmlns:a16="http://schemas.microsoft.com/office/drawing/2014/main" id="{73FE45BF-E75C-4FA5-A0C6-BEF64362FC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 r:link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1950" y="257175"/>
            <a:ext cx="314325" cy="314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6B4DD3-30EF-494C-A6F5-9AEFD950D9CF}"/>
              </a:ext>
            </a:extLst>
          </p:cNvPr>
          <p:cNvSpPr txBox="1"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0000FF">
              <a:alpha val="35294"/>
            </a:srgbClr>
          </a:solidFill>
        </p:spPr>
        <p:txBody>
          <a:bodyPr vert="horz" rtlCol="0" anchor="ctr">
            <a:noAutofit/>
          </a:bodyPr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2491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0"/>
    </mc:Choice>
    <mc:Fallback xmlns="">
      <p:transition spd="slow" advTm="4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entr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489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exit" presetSubtype="0" accel="50000" decel="50000" fill="hold" nodeType="withEffect">
                                  <p:stCondLst>
                                    <p:cond delay="489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2A77547-F4A1-4054-8481-2C8C96852BC3}"/>
              </a:ext>
            </a:extLst>
          </p:cNvPr>
          <p:cNvSpPr/>
          <p:nvPr/>
        </p:nvSpPr>
        <p:spPr>
          <a:xfrm>
            <a:off x="3857625" y="3276600"/>
            <a:ext cx="2181225" cy="323850"/>
          </a:xfrm>
          <a:prstGeom prst="rect">
            <a:avLst/>
          </a:prstGeom>
          <a:noFill/>
          <a:ln w="19050" cap="flat" cmpd="sng" algn="ctr">
            <a:solidFill>
              <a:srgbClr val="F18523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3EB52178-C771-48FC-8255-294B2232D92D}"/>
              </a:ext>
            </a:extLst>
          </p:cNvPr>
          <p:cNvSpPr/>
          <p:nvPr/>
        </p:nvSpPr>
        <p:spPr>
          <a:xfrm>
            <a:off x="4943475" y="2647950"/>
            <a:ext cx="1809750" cy="523875"/>
          </a:xfrm>
          <a:prstGeom prst="wedgeRectCallout">
            <a:avLst>
              <a:gd name="adj1" fmla="val -50000"/>
              <a:gd name="adj2" fmla="val 100000"/>
            </a:avLst>
          </a:prstGeom>
          <a:solidFill>
            <a:srgbClr val="F1852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algn="ctr"/>
            <a:r>
              <a:rPr lang="en-US" sz="1650">
                <a:solidFill>
                  <a:srgbClr val="FFFFFF"/>
                </a:solidFill>
                <a:latin typeface="Times New Roman" panose="02020603050405020304" pitchFamily="18" charset="0"/>
              </a:rPr>
              <a:t>Left click here</a:t>
            </a:r>
          </a:p>
        </p:txBody>
      </p:sp>
      <p:pic>
        <p:nvPicPr>
          <p:cNvPr id="5" name="audio_id_10043">
            <a:hlinkClick r:id="" action="ppaction://media"/>
            <a:extLst>
              <a:ext uri="{FF2B5EF4-FFF2-40B4-BE49-F238E27FC236}">
                <a16:creationId xmlns:a16="http://schemas.microsoft.com/office/drawing/2014/main" id="{FD82EB82-B34B-480C-AE3D-37BDE428E3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 r:link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1950" y="257175"/>
            <a:ext cx="314325" cy="314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F92A3F-1E48-4605-854A-549669ACBD62}"/>
              </a:ext>
            </a:extLst>
          </p:cNvPr>
          <p:cNvSpPr txBox="1"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0000FF">
              <a:alpha val="35294"/>
            </a:srgbClr>
          </a:solidFill>
        </p:spPr>
        <p:txBody>
          <a:bodyPr vert="horz" rtlCol="0" anchor="ctr">
            <a:noAutofit/>
          </a:bodyPr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0652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0"/>
    </mc:Choice>
    <mc:Fallback xmlns="">
      <p:transition spd="slow" advTm="5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entr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581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exit" presetSubtype="0" accel="50000" decel="50000" fill="hold" nodeType="withEffect">
                                  <p:stCondLst>
                                    <p:cond delay="581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8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BD85C7-C06B-40C1-B0ED-E28A405C9A23}"/>
              </a:ext>
            </a:extLst>
          </p:cNvPr>
          <p:cNvSpPr/>
          <p:nvPr/>
        </p:nvSpPr>
        <p:spPr>
          <a:xfrm>
            <a:off x="10267951" y="638175"/>
            <a:ext cx="142875" cy="114300"/>
          </a:xfrm>
          <a:prstGeom prst="rect">
            <a:avLst/>
          </a:prstGeom>
          <a:noFill/>
          <a:ln w="19050" cap="flat" cmpd="sng" algn="ctr">
            <a:solidFill>
              <a:srgbClr val="F18523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00121C61-747D-4331-BF54-3E4841118AA5}"/>
              </a:ext>
            </a:extLst>
          </p:cNvPr>
          <p:cNvSpPr/>
          <p:nvPr/>
        </p:nvSpPr>
        <p:spPr>
          <a:xfrm>
            <a:off x="8524875" y="952500"/>
            <a:ext cx="1809750" cy="523875"/>
          </a:xfrm>
          <a:prstGeom prst="wedgeRectCallout">
            <a:avLst>
              <a:gd name="adj1" fmla="val 50000"/>
              <a:gd name="adj2" fmla="val -100000"/>
            </a:avLst>
          </a:prstGeom>
          <a:solidFill>
            <a:srgbClr val="F1852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algn="ctr"/>
            <a:r>
              <a:rPr lang="en-US" sz="1650">
                <a:solidFill>
                  <a:srgbClr val="FFFFFF"/>
                </a:solidFill>
                <a:latin typeface="Times New Roman" panose="02020603050405020304" pitchFamily="18" charset="0"/>
              </a:rPr>
              <a:t>Left click ere</a:t>
            </a:r>
          </a:p>
        </p:txBody>
      </p:sp>
      <p:pic>
        <p:nvPicPr>
          <p:cNvPr id="5" name="audio_id_10044">
            <a:hlinkClick r:id="" action="ppaction://media"/>
            <a:extLst>
              <a:ext uri="{FF2B5EF4-FFF2-40B4-BE49-F238E27FC236}">
                <a16:creationId xmlns:a16="http://schemas.microsoft.com/office/drawing/2014/main" id="{E025A1CA-D005-4471-9ADC-9EA100AB90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 r:link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1950" y="257175"/>
            <a:ext cx="314325" cy="314325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DD71753C-7695-4BFA-A57F-8551063A681C}"/>
              </a:ext>
            </a:extLst>
          </p:cNvPr>
          <p:cNvSpPr/>
          <p:nvPr/>
        </p:nvSpPr>
        <p:spPr>
          <a:xfrm>
            <a:off x="7576641" y="4585063"/>
            <a:ext cx="2381250" cy="762000"/>
          </a:xfrm>
          <a:prstGeom prst="wedgeRectCallout">
            <a:avLst>
              <a:gd name="adj1" fmla="val -78550"/>
              <a:gd name="adj2" fmla="val -89000"/>
            </a:avLst>
          </a:prstGeom>
          <a:solidFill>
            <a:srgbClr val="F1852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algn="ctr"/>
            <a:r>
              <a:rPr lang="en-US" sz="1650">
                <a:solidFill>
                  <a:srgbClr val="FFFFFF"/>
                </a:solidFill>
                <a:latin typeface="Times New Roman" panose="02020603050405020304" pitchFamily="18" charset="0"/>
              </a:rPr>
              <a:t>Thời khóa biểu cá nhân của sinh viên: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909BE7-F5B6-4870-821C-706B563FD757}"/>
              </a:ext>
            </a:extLst>
          </p:cNvPr>
          <p:cNvSpPr txBox="1"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0000FF">
              <a:alpha val="35294"/>
            </a:srgbClr>
          </a:solidFill>
        </p:spPr>
        <p:txBody>
          <a:bodyPr vert="horz" rtlCol="0" anchor="ctr">
            <a:noAutofit/>
          </a:bodyPr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3585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02"/>
    </mc:Choice>
    <mc:Fallback xmlns="">
      <p:transition spd="slow" advTm="18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entr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18302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exit" presetSubtype="0" accel="50000" decel="50000" fill="hold" nodeType="withEffect">
                                  <p:stCondLst>
                                    <p:cond delay="18302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3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FE12-125E-4715-97EA-12ED1BD5E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812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Hủy lớp học phần đã đăng ký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- Đăng nhập vào hệ thống</a:t>
            </a:r>
            <a:b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- Chọn 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Đăng ký học</a:t>
            </a:r>
            <a:b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- Click dòng thời gian màu đỏ</a:t>
            </a:r>
            <a:b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- Click môn cần hủy lớp</a:t>
            </a:r>
            <a:b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- Bỏ dấu tích tại lớp học phần mình đã đăng ký</a:t>
            </a:r>
          </a:p>
        </p:txBody>
      </p:sp>
    </p:spTree>
    <p:extLst>
      <p:ext uri="{BB962C8B-B14F-4D97-AF65-F5344CB8AC3E}">
        <p14:creationId xmlns:p14="http://schemas.microsoft.com/office/powerpoint/2010/main" val="154713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3ACBF-A12F-41D3-94B3-F859156B6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Đăng ký học</a:t>
            </a: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011B5A4-FF54-496B-AE49-6CBB8568CEDC}"/>
              </a:ext>
            </a:extLst>
          </p:cNvPr>
          <p:cNvSpPr txBox="1">
            <a:spLocks/>
          </p:cNvSpPr>
          <p:nvPr/>
        </p:nvSpPr>
        <p:spPr>
          <a:xfrm>
            <a:off x="869576" y="16906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Tx/>
              <a:buChar char="-"/>
            </a:pPr>
            <a:endParaRPr lang="en-US" sz="1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en-US" sz="1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en-US" sz="1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en-US" sz="1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en-US" sz="1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en-US" sz="1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en-US" sz="1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en-US" sz="1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en-US" sz="1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en-US" sz="14000">
                <a:latin typeface="Times New Roman" panose="02020603050405020304" pitchFamily="18" charset="0"/>
                <a:cs typeface="Times New Roman" panose="02020603050405020304" pitchFamily="18" charset="0"/>
              </a:rPr>
              <a:t>Sinh viên vào trang: </a:t>
            </a:r>
            <a:r>
              <a:rPr lang="en-US" sz="140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thanglong.edu.vn</a:t>
            </a:r>
          </a:p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en-US" sz="14000"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sz="14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Đăng Ký học </a:t>
            </a:r>
            <a:r>
              <a:rPr lang="en-US" sz="14000">
                <a:latin typeface="Times New Roman" panose="02020603050405020304" pitchFamily="18" charset="0"/>
                <a:cs typeface="Times New Roman" panose="02020603050405020304" pitchFamily="18" charset="0"/>
              </a:rPr>
              <a:t>trên banner</a:t>
            </a:r>
            <a:endParaRPr lang="en-US" sz="1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en-US" sz="14000">
                <a:latin typeface="Times New Roman" panose="02020603050405020304" pitchFamily="18" charset="0"/>
                <a:cs typeface="Times New Roman" panose="02020603050405020304" pitchFamily="18" charset="0"/>
              </a:rPr>
              <a:t>Đăng nhập bằng </a:t>
            </a:r>
            <a:r>
              <a:rPr lang="en-US" sz="14000" b="1">
                <a:latin typeface="Times New Roman" panose="02020603050405020304" pitchFamily="18" charset="0"/>
                <a:cs typeface="Times New Roman" panose="02020603050405020304" pitchFamily="18" charset="0"/>
              </a:rPr>
              <a:t>Mã sinh viên </a:t>
            </a:r>
            <a:r>
              <a:rPr lang="en-US" sz="1400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14000" b="1">
                <a:latin typeface="Times New Roman" panose="02020603050405020304" pitchFamily="18" charset="0"/>
                <a:cs typeface="Times New Roman" panose="02020603050405020304" pitchFamily="18" charset="0"/>
              </a:rPr>
              <a:t>mật khẩu </a:t>
            </a:r>
            <a:r>
              <a:rPr lang="en-US" sz="14000">
                <a:latin typeface="Times New Roman" panose="02020603050405020304" pitchFamily="18" charset="0"/>
                <a:cs typeface="Times New Roman" panose="02020603050405020304" pitchFamily="18" charset="0"/>
              </a:rPr>
              <a:t>đã cấp</a:t>
            </a:r>
          </a:p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en-US" sz="14000">
                <a:latin typeface="Times New Roman" panose="02020603050405020304" pitchFamily="18" charset="0"/>
                <a:cs typeface="Times New Roman" panose="02020603050405020304" pitchFamily="18" charset="0"/>
              </a:rPr>
              <a:t>Chọn chức năng </a:t>
            </a:r>
            <a:r>
              <a:rPr lang="en-US" sz="14000" b="1">
                <a:latin typeface="Times New Roman" panose="02020603050405020304" pitchFamily="18" charset="0"/>
                <a:cs typeface="Times New Roman" panose="02020603050405020304" pitchFamily="18" charset="0"/>
              </a:rPr>
              <a:t>Đăng ký học </a:t>
            </a:r>
            <a:r>
              <a:rPr lang="en-US" sz="14000">
                <a:latin typeface="Times New Roman" panose="02020603050405020304" pitchFamily="18" charset="0"/>
                <a:cs typeface="Times New Roman" panose="02020603050405020304" pitchFamily="18" charset="0"/>
              </a:rPr>
              <a:t>bên trái</a:t>
            </a:r>
          </a:p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en-US" sz="14000">
                <a:latin typeface="Times New Roman" panose="02020603050405020304" pitchFamily="18" charset="0"/>
                <a:cs typeface="Times New Roman" panose="02020603050405020304" pitchFamily="18" charset="0"/>
              </a:rPr>
              <a:t>Click vào </a:t>
            </a:r>
            <a:r>
              <a:rPr lang="en-US" sz="1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thời gian màu đỏ</a:t>
            </a:r>
            <a:r>
              <a:rPr lang="en-US" sz="14000">
                <a:latin typeface="Times New Roman" panose="02020603050405020304" pitchFamily="18" charset="0"/>
                <a:cs typeface="Times New Roman" panose="02020603050405020304" pitchFamily="18" charset="0"/>
              </a:rPr>
              <a:t>: Hiện ra cấp tiếng anh sinh viên phải đăng ký</a:t>
            </a:r>
          </a:p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en-US" sz="14000">
                <a:latin typeface="Times New Roman" panose="02020603050405020304" pitchFamily="18" charset="0"/>
                <a:cs typeface="Times New Roman" panose="02020603050405020304" pitchFamily="18" charset="0"/>
              </a:rPr>
              <a:t>Click vào </a:t>
            </a:r>
            <a:r>
              <a:rPr lang="en-US" sz="14000" b="1">
                <a:latin typeface="Times New Roman" panose="02020603050405020304" pitchFamily="18" charset="0"/>
                <a:cs typeface="Times New Roman" panose="02020603050405020304" pitchFamily="18" charset="0"/>
              </a:rPr>
              <a:t>Tên môn</a:t>
            </a:r>
            <a:r>
              <a:rPr lang="en-US" sz="14000">
                <a:latin typeface="Times New Roman" panose="02020603050405020304" pitchFamily="18" charset="0"/>
                <a:cs typeface="Times New Roman" panose="02020603050405020304" pitchFamily="18" charset="0"/>
              </a:rPr>
              <a:t>: Hiện ra các lớp môn học</a:t>
            </a:r>
          </a:p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en-US" sz="14000">
                <a:latin typeface="Times New Roman" panose="02020603050405020304" pitchFamily="18" charset="0"/>
                <a:cs typeface="Times New Roman" panose="02020603050405020304" pitchFamily="18" charset="0"/>
              </a:rPr>
              <a:t>Sinh viên đăng ký lớp nào tích vào lớp đó</a:t>
            </a:r>
          </a:p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en-US" sz="14000">
                <a:latin typeface="Times New Roman" panose="02020603050405020304" pitchFamily="18" charset="0"/>
                <a:cs typeface="Times New Roman" panose="02020603050405020304" pitchFamily="18" charset="0"/>
              </a:rPr>
              <a:t>Đăng ký thành công môn học sẽ hiện vào bảng “</a:t>
            </a:r>
            <a:r>
              <a:rPr lang="en-US" sz="14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sách các môn học đã đăng ký</a:t>
            </a:r>
            <a:r>
              <a:rPr lang="en-US" sz="14000">
                <a:latin typeface="Times New Roman" panose="02020603050405020304" pitchFamily="18" charset="0"/>
                <a:cs typeface="Times New Roman" panose="02020603050405020304" pitchFamily="18" charset="0"/>
              </a:rPr>
              <a:t>” bên dưới</a:t>
            </a:r>
          </a:p>
          <a:p>
            <a:pPr marL="571500" indent="-571500">
              <a:buFontTx/>
              <a:buChar char="-"/>
            </a:pP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500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B5672B-0D90-40D8-BA09-73B5854F0D9F}"/>
              </a:ext>
            </a:extLst>
          </p:cNvPr>
          <p:cNvSpPr/>
          <p:nvPr/>
        </p:nvSpPr>
        <p:spPr>
          <a:xfrm>
            <a:off x="2190750" y="3971925"/>
            <a:ext cx="142875" cy="114300"/>
          </a:xfrm>
          <a:prstGeom prst="rect">
            <a:avLst/>
          </a:prstGeom>
          <a:noFill/>
          <a:ln w="19050" cap="flat" cmpd="sng" algn="ctr">
            <a:solidFill>
              <a:srgbClr val="F18523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F39D026A-F3E0-4739-B916-166E09918B6B}"/>
              </a:ext>
            </a:extLst>
          </p:cNvPr>
          <p:cNvSpPr/>
          <p:nvPr/>
        </p:nvSpPr>
        <p:spPr>
          <a:xfrm>
            <a:off x="2266950" y="3248026"/>
            <a:ext cx="5946878" cy="523875"/>
          </a:xfrm>
          <a:prstGeom prst="wedgeRectCallout">
            <a:avLst>
              <a:gd name="adj1" fmla="val -49150"/>
              <a:gd name="adj2" fmla="val 111650"/>
            </a:avLst>
          </a:prstGeom>
          <a:solidFill>
            <a:srgbClr val="F1852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Click chọn chức năng: 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Đăng ký học</a:t>
            </a:r>
          </a:p>
        </p:txBody>
      </p:sp>
      <p:pic>
        <p:nvPicPr>
          <p:cNvPr id="5" name="audio_id_10034">
            <a:hlinkClick r:id="" action="ppaction://media"/>
            <a:extLst>
              <a:ext uri="{FF2B5EF4-FFF2-40B4-BE49-F238E27FC236}">
                <a16:creationId xmlns:a16="http://schemas.microsoft.com/office/drawing/2014/main" id="{B4D0DEEA-0AF9-4310-9027-53D0CABF7D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 r:link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1950" y="257175"/>
            <a:ext cx="314325" cy="314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115F79-3094-4484-AAFA-E9659A8CCB22}"/>
              </a:ext>
            </a:extLst>
          </p:cNvPr>
          <p:cNvSpPr txBox="1"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0000FF">
              <a:alpha val="35294"/>
            </a:srgbClr>
          </a:solidFill>
        </p:spPr>
        <p:txBody>
          <a:bodyPr vert="horz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64B2F88-D453-4483-9C1C-97579C000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6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91"/>
    </mc:Choice>
    <mc:Fallback xmlns="">
      <p:transition spd="slow" advTm="130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entr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13091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exit" presetSubtype="0" accel="50000" decel="50000" fill="hold" nodeType="withEffect">
                                  <p:stCondLst>
                                    <p:cond delay="1309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1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144FDD-3691-411C-84DC-D6F1009ACAC6}"/>
              </a:ext>
            </a:extLst>
          </p:cNvPr>
          <p:cNvSpPr/>
          <p:nvPr/>
        </p:nvSpPr>
        <p:spPr>
          <a:xfrm>
            <a:off x="4371975" y="3438525"/>
            <a:ext cx="142875" cy="114300"/>
          </a:xfrm>
          <a:prstGeom prst="rect">
            <a:avLst/>
          </a:prstGeom>
          <a:noFill/>
          <a:ln w="19050" cap="flat" cmpd="sng" algn="ctr">
            <a:solidFill>
              <a:srgbClr val="EB7F23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8D44A93E-68BC-4118-B42E-7974615AE85F}"/>
              </a:ext>
            </a:extLst>
          </p:cNvPr>
          <p:cNvSpPr/>
          <p:nvPr/>
        </p:nvSpPr>
        <p:spPr>
          <a:xfrm>
            <a:off x="4659420" y="2689588"/>
            <a:ext cx="5372742" cy="523875"/>
          </a:xfrm>
          <a:prstGeom prst="wedgeRectCallout">
            <a:avLst>
              <a:gd name="adj1" fmla="val -50000"/>
              <a:gd name="adj2" fmla="val 100000"/>
            </a:avLst>
          </a:prstGeom>
          <a:solidFill>
            <a:srgbClr val="EB7F2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Click môn muốn hủy lớp học phần</a:t>
            </a:r>
          </a:p>
        </p:txBody>
      </p:sp>
      <p:pic>
        <p:nvPicPr>
          <p:cNvPr id="5" name="audio_id_10028">
            <a:hlinkClick r:id="" action="ppaction://media"/>
            <a:extLst>
              <a:ext uri="{FF2B5EF4-FFF2-40B4-BE49-F238E27FC236}">
                <a16:creationId xmlns:a16="http://schemas.microsoft.com/office/drawing/2014/main" id="{E1A348FF-7ACD-4294-9EF9-5C1C0199EE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 r:link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1950" y="257175"/>
            <a:ext cx="314325" cy="314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EBE7C7-D8A7-4D23-8760-D49E2C87B7FC}"/>
              </a:ext>
            </a:extLst>
          </p:cNvPr>
          <p:cNvSpPr txBox="1"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0000FF">
              <a:alpha val="35294"/>
            </a:srgbClr>
          </a:solidFill>
        </p:spPr>
        <p:txBody>
          <a:bodyPr vert="horz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09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01"/>
    </mc:Choice>
    <mc:Fallback xmlns="">
      <p:transition spd="slow" advTm="17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entr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17101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exit" presetSubtype="0" accel="50000" decel="50000" fill="hold" nodeType="withEffect">
                                  <p:stCondLst>
                                    <p:cond delay="1710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1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EE191C-DECD-4B10-BE61-2E1D6EAD981F}"/>
              </a:ext>
            </a:extLst>
          </p:cNvPr>
          <p:cNvSpPr/>
          <p:nvPr/>
        </p:nvSpPr>
        <p:spPr>
          <a:xfrm>
            <a:off x="3667125" y="3895725"/>
            <a:ext cx="142875" cy="114300"/>
          </a:xfrm>
          <a:prstGeom prst="rect">
            <a:avLst/>
          </a:prstGeom>
          <a:noFill/>
          <a:ln w="19050" cap="flat" cmpd="sng" algn="ctr">
            <a:solidFill>
              <a:srgbClr val="EB7F23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32FE25DD-CFD8-4E95-A5CF-FFD153E7A164}"/>
              </a:ext>
            </a:extLst>
          </p:cNvPr>
          <p:cNvSpPr/>
          <p:nvPr/>
        </p:nvSpPr>
        <p:spPr>
          <a:xfrm>
            <a:off x="3733800" y="3171826"/>
            <a:ext cx="4964336" cy="523875"/>
          </a:xfrm>
          <a:prstGeom prst="wedgeRectCallout">
            <a:avLst>
              <a:gd name="adj1" fmla="val -50000"/>
              <a:gd name="adj2" fmla="val 100000"/>
            </a:avLst>
          </a:prstGeom>
          <a:solidFill>
            <a:srgbClr val="EB7F2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Bỏ dấu tích ở lớp đã đăng ký</a:t>
            </a:r>
          </a:p>
        </p:txBody>
      </p:sp>
      <p:pic>
        <p:nvPicPr>
          <p:cNvPr id="5" name="audio_id_10029">
            <a:hlinkClick r:id="" action="ppaction://media"/>
            <a:extLst>
              <a:ext uri="{FF2B5EF4-FFF2-40B4-BE49-F238E27FC236}">
                <a16:creationId xmlns:a16="http://schemas.microsoft.com/office/drawing/2014/main" id="{87B2730C-C07D-4442-9255-4F9C5A7398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 r:link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1950" y="257175"/>
            <a:ext cx="314325" cy="314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66EF8B-795B-4CB6-96E8-8CFEC2C02373}"/>
              </a:ext>
            </a:extLst>
          </p:cNvPr>
          <p:cNvSpPr txBox="1"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0000FF">
              <a:alpha val="35294"/>
            </a:srgbClr>
          </a:solidFill>
        </p:spPr>
        <p:txBody>
          <a:bodyPr vert="horz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63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06"/>
    </mc:Choice>
    <mc:Fallback xmlns="">
      <p:transition spd="slow" advTm="11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entr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11906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exit" presetSubtype="0" accel="50000" decel="50000" fill="hold" nodeType="withEffect">
                                  <p:stCondLst>
                                    <p:cond delay="11906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9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B029E8-A37D-4EF9-9085-5C36DD6F7C6D}"/>
              </a:ext>
            </a:extLst>
          </p:cNvPr>
          <p:cNvSpPr/>
          <p:nvPr/>
        </p:nvSpPr>
        <p:spPr>
          <a:xfrm>
            <a:off x="9848851" y="6534150"/>
            <a:ext cx="219075" cy="323850"/>
          </a:xfrm>
          <a:prstGeom prst="rect">
            <a:avLst/>
          </a:prstGeom>
          <a:noFill/>
          <a:ln w="19050" cap="flat" cmpd="sng" algn="ctr">
            <a:solidFill>
              <a:srgbClr val="EB7F23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udio_id_10030">
            <a:hlinkClick r:id="" action="ppaction://media"/>
            <a:extLst>
              <a:ext uri="{FF2B5EF4-FFF2-40B4-BE49-F238E27FC236}">
                <a16:creationId xmlns:a16="http://schemas.microsoft.com/office/drawing/2014/main" id="{DFFFB06C-F45F-4801-9894-D59BAE9985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 r:link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1950" y="257175"/>
            <a:ext cx="314325" cy="314325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835A3FE-5E8E-40C1-A996-05BAB05ACE4A}"/>
              </a:ext>
            </a:extLst>
          </p:cNvPr>
          <p:cNvSpPr/>
          <p:nvPr/>
        </p:nvSpPr>
        <p:spPr>
          <a:xfrm>
            <a:off x="7109012" y="3534520"/>
            <a:ext cx="4782906" cy="1297456"/>
          </a:xfrm>
          <a:prstGeom prst="wedgeRoundRectCallout">
            <a:avLst>
              <a:gd name="adj1" fmla="val -61900"/>
              <a:gd name="adj2" fmla="val 121000"/>
              <a:gd name="adj3" fmla="val 16667"/>
            </a:avLst>
          </a:prstGeom>
          <a:solidFill>
            <a:srgbClr val="EB7F2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Hủy thành công. Môn học không còn hiện trong "Danh sách môn đã đăng ký"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603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04"/>
    </mc:Choice>
    <mc:Fallback xmlns="">
      <p:transition spd="slow" advTm="12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entr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12904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exit" presetSubtype="0" accel="50000" decel="50000" fill="hold" nodeType="withEffect">
                                  <p:stCondLst>
                                    <p:cond delay="1290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9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2FE7E-440F-4D28-9118-24B21C14D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6496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 chức năng khác trong hệ thống Đăng ký học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9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khóa biểu</a:t>
            </a:r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: Các môn học sinh viên phải học trong kỳ. Có ca học, ngày học, giờ học, Phòng học.</a:t>
            </a:r>
            <a:b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900" b="1">
                <a:latin typeface="Times New Roman" panose="02020603050405020304" pitchFamily="18" charset="0"/>
                <a:cs typeface="Times New Roman" panose="02020603050405020304" pitchFamily="18" charset="0"/>
              </a:rPr>
              <a:t>Bảng điểm</a:t>
            </a:r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: Các môn sinh viên đã học và thi sẽ hiện điểm tại đây(đã qua, thi lại, học lại)</a:t>
            </a:r>
            <a:b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900" b="1">
                <a:latin typeface="Times New Roman" panose="02020603050405020304" pitchFamily="18" charset="0"/>
                <a:cs typeface="Times New Roman" panose="02020603050405020304" pitchFamily="18" charset="0"/>
              </a:rPr>
              <a:t>Đăng ký thi lại</a:t>
            </a:r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: Những môn học bị thi lại sinh viên vào chức năng này để đăng ký.</a:t>
            </a:r>
            <a:b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900" b="1">
                <a:latin typeface="Times New Roman" panose="02020603050405020304" pitchFamily="18" charset="0"/>
                <a:cs typeface="Times New Roman" panose="02020603050405020304" pitchFamily="18" charset="0"/>
              </a:rPr>
              <a:t>Lịch thi dự kiến</a:t>
            </a:r>
            <a:b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900" b="1">
                <a:latin typeface="Times New Roman" panose="02020603050405020304" pitchFamily="18" charset="0"/>
                <a:cs typeface="Times New Roman" panose="02020603050405020304" pitchFamily="18" charset="0"/>
              </a:rPr>
              <a:t>Lịch thi chính thức</a:t>
            </a:r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: Hiện đầy đủ các môn sinh viên phải thi trong kỳ. Nhà trường sẽ đưa lên hệ thống trước kỳ thi chính thức 5-7 ngày.</a:t>
            </a:r>
          </a:p>
        </p:txBody>
      </p:sp>
    </p:spTree>
    <p:extLst>
      <p:ext uri="{BB962C8B-B14F-4D97-AF65-F5344CB8AC3E}">
        <p14:creationId xmlns:p14="http://schemas.microsoft.com/office/powerpoint/2010/main" val="1564482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631F3-6B23-4C02-906C-992934F7D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812" y="2283572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Chú ý: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- Trước thời gian đăng ký học sinh viên theo dõi Thông báo đăng ký học của nhóm mình trên trang web của trường.</a:t>
            </a:r>
            <a:b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- Trong quá trình đăng ký học: Sinh viên luôn theo dõi các Thông báo lớp hủy, lớp ghép để biết và đăng ký kịp thời.</a:t>
            </a:r>
            <a:b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- Trước ngày đầu tiên của học kỳ sinh viên xem lại </a:t>
            </a:r>
            <a:r>
              <a:rPr lang="en-US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khóa biểu </a:t>
            </a:r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để cập nhật lại Phòng học.</a:t>
            </a:r>
            <a:b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783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21D086-657A-4BC1-8C81-03EB87309067}"/>
              </a:ext>
            </a:extLst>
          </p:cNvPr>
          <p:cNvSpPr/>
          <p:nvPr/>
        </p:nvSpPr>
        <p:spPr>
          <a:xfrm>
            <a:off x="781050" y="133350"/>
            <a:ext cx="2181225" cy="32385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9F908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575" tIns="28575" rIns="28575" bIns="28575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4AB70F6A-7A44-4295-B80C-AB04F6DFF9CA}"/>
              </a:ext>
            </a:extLst>
          </p:cNvPr>
          <p:cNvSpPr/>
          <p:nvPr/>
        </p:nvSpPr>
        <p:spPr>
          <a:xfrm>
            <a:off x="1866900" y="561975"/>
            <a:ext cx="3682786" cy="523875"/>
          </a:xfrm>
          <a:prstGeom prst="wedgeRectCallout">
            <a:avLst>
              <a:gd name="adj1" fmla="val -50000"/>
              <a:gd name="adj2" fmla="val -100000"/>
            </a:avLst>
          </a:prstGeom>
          <a:solidFill>
            <a:srgbClr val="F1852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algn="ctr"/>
            <a:r>
              <a:rPr lang="en-US" sz="1650">
                <a:solidFill>
                  <a:srgbClr val="FFFFFF"/>
                </a:solidFill>
                <a:latin typeface="Times New Roman" panose="02020603050405020304" pitchFamily="18" charset="0"/>
              </a:rPr>
              <a:t>Type </a:t>
            </a:r>
            <a:r>
              <a:rPr lang="en-US" sz="3000" b="1">
                <a:solidFill>
                  <a:srgbClr val="FFFFFF"/>
                </a:solidFill>
                <a:latin typeface="Times New Roman" panose="02020603050405020304" pitchFamily="18" charset="0"/>
              </a:rPr>
              <a:t>thanglong.edu.vn</a:t>
            </a:r>
          </a:p>
        </p:txBody>
      </p:sp>
      <p:pic>
        <p:nvPicPr>
          <p:cNvPr id="5" name="audio_id_10026">
            <a:hlinkClick r:id="" action="ppaction://media"/>
            <a:extLst>
              <a:ext uri="{FF2B5EF4-FFF2-40B4-BE49-F238E27FC236}">
                <a16:creationId xmlns:a16="http://schemas.microsoft.com/office/drawing/2014/main" id="{14F32D64-426F-4756-8D14-8E8D125F57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 r:link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1950" y="257175"/>
            <a:ext cx="314325" cy="314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B10767-83D2-4F0C-BE4A-E6473A12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1500"/>
          </a:xfrm>
          <a:solidFill>
            <a:srgbClr val="0000FF">
              <a:alpha val="35294"/>
            </a:srgbClr>
          </a:solidFill>
        </p:spPr>
        <p:txBody>
          <a:bodyPr anchor="ctr">
            <a:noAutofit/>
          </a:bodyPr>
          <a:lstStyle/>
          <a:p>
            <a:r>
              <a:rPr lang="en-US" sz="3200">
                <a:solidFill>
                  <a:schemeClr val="tx1">
                    <a:lumMod val="100000"/>
                  </a:schemeClr>
                </a:solidFill>
              </a:rPr>
              <a:t>Type </a:t>
            </a:r>
            <a:r>
              <a:rPr lang="en-US" sz="3200" b="1">
                <a:solidFill>
                  <a:schemeClr val="tx1">
                    <a:lumMod val="100000"/>
                  </a:schemeClr>
                </a:solidFill>
              </a:rPr>
              <a:t>thanglong.ed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DB4A9B-9939-4CEE-9FDB-4C2584CA5A78}"/>
              </a:ext>
            </a:extLst>
          </p:cNvPr>
          <p:cNvSpPr txBox="1"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0000FF">
              <a:alpha val="35294"/>
            </a:srgbClr>
          </a:solidFill>
        </p:spPr>
        <p:txBody>
          <a:bodyPr vert="horz" rtlCol="0" anchor="ctr">
            <a:noAutofit/>
          </a:bodyPr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70930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0"/>
    </mc:Choice>
    <mc:Fallback xmlns="">
      <p:transition spd="slow" advTm="3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entr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388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exit" presetSubtype="0" accel="50000" decel="50000" fill="hold" nodeType="withEffect">
                                  <p:stCondLst>
                                    <p:cond delay="388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4AC92A-EDB6-4D74-B6FA-5BED697AE8F5}"/>
              </a:ext>
            </a:extLst>
          </p:cNvPr>
          <p:cNvSpPr/>
          <p:nvPr/>
        </p:nvSpPr>
        <p:spPr>
          <a:xfrm>
            <a:off x="2476500" y="361950"/>
            <a:ext cx="28575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9F908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575" tIns="28575" rIns="28575" bIns="28575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udio_id_10027">
            <a:hlinkClick r:id="" action="ppaction://media"/>
            <a:extLst>
              <a:ext uri="{FF2B5EF4-FFF2-40B4-BE49-F238E27FC236}">
                <a16:creationId xmlns:a16="http://schemas.microsoft.com/office/drawing/2014/main" id="{9FF3CAE6-298E-4220-8E12-1AADFCDF45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 r:link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1950" y="257175"/>
            <a:ext cx="314325" cy="314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D96187-888E-44E0-8476-2C9FA0494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1500"/>
          </a:xfrm>
          <a:solidFill>
            <a:srgbClr val="0000FF">
              <a:alpha val="35294"/>
            </a:srgbClr>
          </a:solidFill>
        </p:spPr>
        <p:txBody>
          <a:bodyPr anchor="ctr">
            <a:noAutofit/>
          </a:bodyPr>
          <a:lstStyle/>
          <a:p>
            <a:r>
              <a:rPr lang="en-US" sz="3200">
                <a:solidFill>
                  <a:schemeClr val="tx1">
                    <a:lumMod val="100000"/>
                  </a:schemeClr>
                </a:solidFill>
              </a:rPr>
              <a:t>Type </a:t>
            </a:r>
            <a:r>
              <a:rPr lang="en-US" sz="3200" b="1">
                <a:solidFill>
                  <a:schemeClr val="tx1">
                    <a:lumMod val="100000"/>
                  </a:schemeClr>
                </a:solidFill>
              </a:rPr>
              <a:t>u.vn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4682A0-C419-4251-8838-E226465F4ADE}"/>
              </a:ext>
            </a:extLst>
          </p:cNvPr>
          <p:cNvSpPr txBox="1"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0000FF">
              <a:alpha val="35294"/>
            </a:srgbClr>
          </a:solidFill>
        </p:spPr>
        <p:txBody>
          <a:bodyPr vert="horz" rtlCol="0" anchor="ctr">
            <a:noAutofit/>
          </a:bodyPr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0208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4"/>
    </mc:Choice>
    <mc:Fallback xmlns="">
      <p:transition spd="slow" advTm="2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entr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2004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exit" presetSubtype="0" accel="50000" decel="50000" fill="hold" nodeType="withEffect">
                                  <p:stCondLst>
                                    <p:cond delay="200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0DD8CEF-F487-47BD-B3BC-7E0A58AA67E2}"/>
              </a:ext>
            </a:extLst>
          </p:cNvPr>
          <p:cNvSpPr/>
          <p:nvPr/>
        </p:nvSpPr>
        <p:spPr>
          <a:xfrm>
            <a:off x="8208963" y="927463"/>
            <a:ext cx="142875" cy="114300"/>
          </a:xfrm>
          <a:prstGeom prst="rect">
            <a:avLst/>
          </a:prstGeom>
          <a:noFill/>
          <a:ln w="19050" cap="flat" cmpd="sng" algn="ctr">
            <a:solidFill>
              <a:srgbClr val="F18523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9B1BEBB4-D271-49C3-93C0-956F36C750BE}"/>
              </a:ext>
            </a:extLst>
          </p:cNvPr>
          <p:cNvSpPr/>
          <p:nvPr/>
        </p:nvSpPr>
        <p:spPr>
          <a:xfrm>
            <a:off x="5738336" y="1170757"/>
            <a:ext cx="2542064" cy="523875"/>
          </a:xfrm>
          <a:prstGeom prst="wedgeRectCallout">
            <a:avLst>
              <a:gd name="adj1" fmla="val 50000"/>
              <a:gd name="adj2" fmla="val -100000"/>
            </a:avLst>
          </a:prstGeom>
          <a:solidFill>
            <a:srgbClr val="F1852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algn="ctr"/>
            <a:r>
              <a:rPr lang="en-US" sz="1650">
                <a:solidFill>
                  <a:srgbClr val="FFFFFF"/>
                </a:solidFill>
                <a:latin typeface="Times New Roman" panose="02020603050405020304" pitchFamily="18" charset="0"/>
              </a:rPr>
              <a:t>Click chọn:</a:t>
            </a:r>
            <a:r>
              <a:rPr lang="en-US" sz="1650" b="1">
                <a:solidFill>
                  <a:srgbClr val="FFFFFF"/>
                </a:solidFill>
                <a:latin typeface="Times New Roman" panose="02020603050405020304" pitchFamily="18" charset="0"/>
              </a:rPr>
              <a:t> Đăng ký học</a:t>
            </a:r>
          </a:p>
        </p:txBody>
      </p:sp>
      <p:pic>
        <p:nvPicPr>
          <p:cNvPr id="5" name="audio_id_10028">
            <a:hlinkClick r:id="" action="ppaction://media"/>
            <a:extLst>
              <a:ext uri="{FF2B5EF4-FFF2-40B4-BE49-F238E27FC236}">
                <a16:creationId xmlns:a16="http://schemas.microsoft.com/office/drawing/2014/main" id="{B628EB00-6A2E-46A6-8E6C-42FF675352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 r:link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1950" y="257175"/>
            <a:ext cx="314325" cy="314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9D43E5-EB15-4613-AEE3-39549C0B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1500"/>
          </a:xfrm>
          <a:solidFill>
            <a:srgbClr val="0000FF">
              <a:alpha val="35294"/>
            </a:srgbClr>
          </a:solidFill>
        </p:spPr>
        <p:txBody>
          <a:bodyPr anchor="ctr">
            <a:noAutofit/>
          </a:bodyPr>
          <a:lstStyle/>
          <a:p>
            <a:r>
              <a:rPr lang="en-US" sz="3200">
                <a:solidFill>
                  <a:schemeClr val="tx1">
                    <a:lumMod val="100000"/>
                  </a:schemeClr>
                </a:solidFill>
              </a:rPr>
              <a:t>Left click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5E069-5604-4307-8129-F09176033BB2}"/>
              </a:ext>
            </a:extLst>
          </p:cNvPr>
          <p:cNvSpPr txBox="1"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0000FF">
              <a:alpha val="35294"/>
            </a:srgbClr>
          </a:solidFill>
        </p:spPr>
        <p:txBody>
          <a:bodyPr vert="horz" rtlCol="0" anchor="ctr">
            <a:noAutofit/>
          </a:bodyPr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45514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2"/>
    </mc:Choice>
    <mc:Fallback xmlns="">
      <p:transition spd="slow" advTm="6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entr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6572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exit" presetSubtype="0" accel="50000" decel="50000" fill="hold" nodeType="withEffect">
                                  <p:stCondLst>
                                    <p:cond delay="6572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978646-6A3F-49BE-AF42-FD8AEA70256C}"/>
              </a:ext>
            </a:extLst>
          </p:cNvPr>
          <p:cNvSpPr/>
          <p:nvPr/>
        </p:nvSpPr>
        <p:spPr>
          <a:xfrm>
            <a:off x="5514975" y="3143250"/>
            <a:ext cx="142875" cy="114300"/>
          </a:xfrm>
          <a:prstGeom prst="rect">
            <a:avLst/>
          </a:prstGeom>
          <a:noFill/>
          <a:ln w="19050" cap="flat" cmpd="sng" algn="ctr">
            <a:solidFill>
              <a:srgbClr val="F18523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F91345DF-CCDA-4606-8BA3-C1D9FF0EF63E}"/>
              </a:ext>
            </a:extLst>
          </p:cNvPr>
          <p:cNvSpPr/>
          <p:nvPr/>
        </p:nvSpPr>
        <p:spPr>
          <a:xfrm>
            <a:off x="5700860" y="2448606"/>
            <a:ext cx="3344794" cy="523875"/>
          </a:xfrm>
          <a:prstGeom prst="wedgeRectCallout">
            <a:avLst>
              <a:gd name="adj1" fmla="val -53250"/>
              <a:gd name="adj2" fmla="val 102400"/>
            </a:avLst>
          </a:prstGeom>
          <a:solidFill>
            <a:srgbClr val="F1852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algn="ctr"/>
            <a:r>
              <a:rPr lang="en-US" sz="3000">
                <a:solidFill>
                  <a:srgbClr val="FFFFFF"/>
                </a:solidFill>
                <a:latin typeface="Times New Roman" panose="02020603050405020304" pitchFamily="18" charset="0"/>
              </a:rPr>
              <a:t>Nhập Mã sinh viên</a:t>
            </a:r>
          </a:p>
        </p:txBody>
      </p:sp>
      <p:pic>
        <p:nvPicPr>
          <p:cNvPr id="5" name="audio_id_10029">
            <a:hlinkClick r:id="" action="ppaction://media"/>
            <a:extLst>
              <a:ext uri="{FF2B5EF4-FFF2-40B4-BE49-F238E27FC236}">
                <a16:creationId xmlns:a16="http://schemas.microsoft.com/office/drawing/2014/main" id="{7D1CB98C-B2FB-44E8-95CA-69BA32793B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 r:link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1950" y="257175"/>
            <a:ext cx="314325" cy="314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ADF232-6171-43B8-846D-22ABE6FA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1500"/>
          </a:xfrm>
          <a:solidFill>
            <a:srgbClr val="0000FF">
              <a:alpha val="35294"/>
            </a:srgbClr>
          </a:solidFill>
        </p:spPr>
        <p:txBody>
          <a:bodyPr anchor="ctr">
            <a:noAutofit/>
          </a:bodyPr>
          <a:lstStyle/>
          <a:p>
            <a:r>
              <a:rPr lang="en-US" sz="3200">
                <a:solidFill>
                  <a:schemeClr val="tx1">
                    <a:lumMod val="100000"/>
                  </a:schemeClr>
                </a:solidFill>
              </a:rPr>
              <a:t>Left click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F07240-0301-4933-A0B5-ADB1AAA6CE79}"/>
              </a:ext>
            </a:extLst>
          </p:cNvPr>
          <p:cNvSpPr txBox="1"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0000FF">
              <a:alpha val="35294"/>
            </a:srgbClr>
          </a:solidFill>
        </p:spPr>
        <p:txBody>
          <a:bodyPr vert="horz" rtlCol="0" anchor="ctr">
            <a:noAutofit/>
          </a:bodyPr>
          <a:lstStyle/>
          <a:p>
            <a:endParaRPr lang="en-US" sz="1400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FEF00CF7-3318-419A-A834-CE86E582D4A4}"/>
              </a:ext>
            </a:extLst>
          </p:cNvPr>
          <p:cNvSpPr/>
          <p:nvPr/>
        </p:nvSpPr>
        <p:spPr>
          <a:xfrm>
            <a:off x="5851391" y="3257550"/>
            <a:ext cx="2640646" cy="523875"/>
          </a:xfrm>
          <a:prstGeom prst="wedgeRectCallout">
            <a:avLst>
              <a:gd name="adj1" fmla="val -72854"/>
              <a:gd name="adj2" fmla="val 52556"/>
            </a:avLst>
          </a:prstGeom>
          <a:solidFill>
            <a:srgbClr val="F1852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algn="ctr"/>
            <a:r>
              <a:rPr lang="en-US" sz="3000">
                <a:solidFill>
                  <a:srgbClr val="FFFFFF"/>
                </a:solidFill>
                <a:latin typeface="Times New Roman" panose="02020603050405020304" pitchFamily="18" charset="0"/>
              </a:rPr>
              <a:t>Nhập Mật khẩu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DAE64A13-75F4-4088-8F7A-7EBF78AF072D}"/>
              </a:ext>
            </a:extLst>
          </p:cNvPr>
          <p:cNvSpPr/>
          <p:nvPr/>
        </p:nvSpPr>
        <p:spPr>
          <a:xfrm>
            <a:off x="6592541" y="3885519"/>
            <a:ext cx="1809750" cy="523875"/>
          </a:xfrm>
          <a:prstGeom prst="wedgeRectCallout">
            <a:avLst>
              <a:gd name="adj1" fmla="val -63800"/>
              <a:gd name="adj2" fmla="val 147800"/>
            </a:avLst>
          </a:prstGeom>
          <a:solidFill>
            <a:srgbClr val="F1852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algn="ctr"/>
            <a:r>
              <a:rPr lang="en-US" sz="1650">
                <a:solidFill>
                  <a:srgbClr val="FFFFFF"/>
                </a:solidFill>
                <a:latin typeface="Times New Roman" panose="02020603050405020304" pitchFamily="18" charset="0"/>
              </a:rPr>
              <a:t>Left click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5CCBA0-CDF3-4E03-AAA7-5264F7A75144}"/>
              </a:ext>
            </a:extLst>
          </p:cNvPr>
          <p:cNvSpPr/>
          <p:nvPr/>
        </p:nvSpPr>
        <p:spPr>
          <a:xfrm>
            <a:off x="6038851" y="4914900"/>
            <a:ext cx="299196" cy="78441"/>
          </a:xfrm>
          <a:prstGeom prst="rect">
            <a:avLst/>
          </a:prstGeom>
          <a:noFill/>
          <a:ln w="19050" cap="flat" cmpd="sng" algn="ctr">
            <a:solidFill>
              <a:srgbClr val="F18523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3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8"/>
    </mc:Choice>
    <mc:Fallback xmlns="">
      <p:transition spd="slow" advTm="4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entr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4368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exit" presetSubtype="0" accel="50000" decel="50000" fill="hold" nodeType="withEffect">
                                  <p:stCondLst>
                                    <p:cond delay="4368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B5672B-0D90-40D8-BA09-73B5854F0D9F}"/>
              </a:ext>
            </a:extLst>
          </p:cNvPr>
          <p:cNvSpPr/>
          <p:nvPr/>
        </p:nvSpPr>
        <p:spPr>
          <a:xfrm>
            <a:off x="2190750" y="3971925"/>
            <a:ext cx="142875" cy="114300"/>
          </a:xfrm>
          <a:prstGeom prst="rect">
            <a:avLst/>
          </a:prstGeom>
          <a:noFill/>
          <a:ln w="19050" cap="flat" cmpd="sng" algn="ctr">
            <a:solidFill>
              <a:srgbClr val="F18523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F39D026A-F3E0-4739-B916-166E09918B6B}"/>
              </a:ext>
            </a:extLst>
          </p:cNvPr>
          <p:cNvSpPr/>
          <p:nvPr/>
        </p:nvSpPr>
        <p:spPr>
          <a:xfrm>
            <a:off x="2266950" y="3248026"/>
            <a:ext cx="5946878" cy="523875"/>
          </a:xfrm>
          <a:prstGeom prst="wedgeRectCallout">
            <a:avLst>
              <a:gd name="adj1" fmla="val -49150"/>
              <a:gd name="adj2" fmla="val 111650"/>
            </a:avLst>
          </a:prstGeom>
          <a:solidFill>
            <a:srgbClr val="F1852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algn="ctr"/>
            <a:r>
              <a:rPr lang="en-US" sz="3000">
                <a:solidFill>
                  <a:srgbClr val="FFFFFF"/>
                </a:solidFill>
                <a:latin typeface="Times New Roman" panose="02020603050405020304" pitchFamily="18" charset="0"/>
              </a:rPr>
              <a:t>Click chọn chức năng: </a:t>
            </a:r>
            <a:r>
              <a:rPr lang="en-US" sz="3000" b="1">
                <a:solidFill>
                  <a:srgbClr val="FFFFFF"/>
                </a:solidFill>
                <a:latin typeface="Times New Roman" panose="02020603050405020304" pitchFamily="18" charset="0"/>
              </a:rPr>
              <a:t>Đăng ký học</a:t>
            </a:r>
          </a:p>
        </p:txBody>
      </p:sp>
      <p:pic>
        <p:nvPicPr>
          <p:cNvPr id="5" name="audio_id_10034">
            <a:hlinkClick r:id="" action="ppaction://media"/>
            <a:extLst>
              <a:ext uri="{FF2B5EF4-FFF2-40B4-BE49-F238E27FC236}">
                <a16:creationId xmlns:a16="http://schemas.microsoft.com/office/drawing/2014/main" id="{B4D0DEEA-0AF9-4310-9027-53D0CABF7D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 r:link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1950" y="257175"/>
            <a:ext cx="314325" cy="314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1290C3-56C9-43F7-8BC0-281152C20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1500"/>
          </a:xfrm>
          <a:solidFill>
            <a:srgbClr val="0000FF">
              <a:alpha val="35294"/>
            </a:srgbClr>
          </a:solidFill>
        </p:spPr>
        <p:txBody>
          <a:bodyPr anchor="ctr">
            <a:noAutofit/>
          </a:bodyPr>
          <a:lstStyle/>
          <a:p>
            <a:r>
              <a:rPr lang="en-US" sz="3200">
                <a:solidFill>
                  <a:schemeClr val="tx1">
                    <a:lumMod val="100000"/>
                  </a:schemeClr>
                </a:solidFill>
              </a:rPr>
              <a:t>Left click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115F79-3094-4484-AAFA-E9659A8CCB22}"/>
              </a:ext>
            </a:extLst>
          </p:cNvPr>
          <p:cNvSpPr txBox="1"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0000FF">
              <a:alpha val="35294"/>
            </a:srgbClr>
          </a:solidFill>
        </p:spPr>
        <p:txBody>
          <a:bodyPr vert="horz" rtlCol="0" anchor="ctr">
            <a:noAutofit/>
          </a:bodyPr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57668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91"/>
    </mc:Choice>
    <mc:Fallback xmlns="">
      <p:transition spd="slow" advTm="130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entr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13091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exit" presetSubtype="0" accel="50000" decel="50000" fill="hold" nodeType="withEffect">
                                  <p:stCondLst>
                                    <p:cond delay="1309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1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E0BD23-C33B-455E-8F81-DE739C84026A}"/>
              </a:ext>
            </a:extLst>
          </p:cNvPr>
          <p:cNvSpPr/>
          <p:nvPr/>
        </p:nvSpPr>
        <p:spPr>
          <a:xfrm>
            <a:off x="4772025" y="3181350"/>
            <a:ext cx="142875" cy="114300"/>
          </a:xfrm>
          <a:prstGeom prst="rect">
            <a:avLst/>
          </a:prstGeom>
          <a:noFill/>
          <a:ln w="19050" cap="flat" cmpd="sng" algn="ctr">
            <a:solidFill>
              <a:srgbClr val="F18523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05FE53AA-1D73-4243-A07F-CD15C31A93B0}"/>
              </a:ext>
            </a:extLst>
          </p:cNvPr>
          <p:cNvSpPr/>
          <p:nvPr/>
        </p:nvSpPr>
        <p:spPr>
          <a:xfrm>
            <a:off x="4843463" y="3553098"/>
            <a:ext cx="6090974" cy="523875"/>
          </a:xfrm>
          <a:prstGeom prst="wedgeRectCallout">
            <a:avLst>
              <a:gd name="adj1" fmla="val -50000"/>
              <a:gd name="adj2" fmla="val -100000"/>
            </a:avLst>
          </a:prstGeom>
          <a:solidFill>
            <a:srgbClr val="F1852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algn="ctr"/>
            <a:r>
              <a:rPr lang="en-US" sz="1650">
                <a:solidFill>
                  <a:srgbClr val="FFFFFF"/>
                </a:solidFill>
                <a:latin typeface="Times New Roman" panose="02020603050405020304" pitchFamily="18" charset="0"/>
              </a:rPr>
              <a:t>Click </a:t>
            </a:r>
            <a:r>
              <a:rPr lang="en-US" sz="2250" b="1">
                <a:solidFill>
                  <a:srgbClr val="FFFFFF"/>
                </a:solidFill>
                <a:latin typeface="Times New Roman" panose="02020603050405020304" pitchFamily="18" charset="0"/>
              </a:rPr>
              <a:t>Dòng thời gian màu đỏ</a:t>
            </a:r>
            <a:r>
              <a:rPr lang="vi-VN" sz="1650">
                <a:solidFill>
                  <a:srgbClr val="FFFFFF"/>
                </a:solidFill>
                <a:latin typeface="Times New Roman" panose="02020603050405020304" pitchFamily="18" charset="0"/>
              </a:rPr>
              <a:t> để hiện môn học được đăng ký</a:t>
            </a:r>
            <a:endParaRPr lang="en-US" sz="165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audio_id_10035">
            <a:hlinkClick r:id="" action="ppaction://media"/>
            <a:extLst>
              <a:ext uri="{FF2B5EF4-FFF2-40B4-BE49-F238E27FC236}">
                <a16:creationId xmlns:a16="http://schemas.microsoft.com/office/drawing/2014/main" id="{6BB37DD8-541B-4920-9A95-7C04C587AB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 r:link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1950" y="257175"/>
            <a:ext cx="314325" cy="314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EC272A-29EF-4544-9F4D-B58246F26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1500"/>
          </a:xfrm>
          <a:solidFill>
            <a:srgbClr val="0000FF">
              <a:alpha val="35294"/>
            </a:srgbClr>
          </a:solidFill>
        </p:spPr>
        <p:txBody>
          <a:bodyPr anchor="ctr">
            <a:noAutofit/>
          </a:bodyPr>
          <a:lstStyle/>
          <a:p>
            <a:r>
              <a:rPr lang="en-US" sz="3200">
                <a:solidFill>
                  <a:schemeClr val="tx1">
                    <a:lumMod val="100000"/>
                  </a:schemeClr>
                </a:solidFill>
              </a:rPr>
              <a:t>Left click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191332-5F61-4484-8E8D-97D0CA5D69AF}"/>
              </a:ext>
            </a:extLst>
          </p:cNvPr>
          <p:cNvSpPr txBox="1"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0000FF">
              <a:alpha val="35294"/>
            </a:srgbClr>
          </a:solidFill>
        </p:spPr>
        <p:txBody>
          <a:bodyPr vert="horz" rtlCol="0" anchor="ctr">
            <a:noAutofit/>
          </a:bodyPr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6273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3"/>
    </mc:Choice>
    <mc:Fallback xmlns="">
      <p:transition spd="slow" advTm="52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entr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5213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exit" presetSubtype="0" accel="50000" decel="50000" fill="hold" nodeType="withEffect">
                                  <p:stCondLst>
                                    <p:cond delay="5213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2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FF228C-41B7-4CF7-BF41-86743EAD935B}"/>
              </a:ext>
            </a:extLst>
          </p:cNvPr>
          <p:cNvSpPr/>
          <p:nvPr/>
        </p:nvSpPr>
        <p:spPr>
          <a:xfrm>
            <a:off x="4362450" y="3438525"/>
            <a:ext cx="142875" cy="114300"/>
          </a:xfrm>
          <a:prstGeom prst="rect">
            <a:avLst/>
          </a:prstGeom>
          <a:noFill/>
          <a:ln w="19050" cap="flat" cmpd="sng" algn="ctr">
            <a:solidFill>
              <a:srgbClr val="F18523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BEFAB123-DE6B-4811-8F31-741C3C939799}"/>
              </a:ext>
            </a:extLst>
          </p:cNvPr>
          <p:cNvSpPr/>
          <p:nvPr/>
        </p:nvSpPr>
        <p:spPr>
          <a:xfrm>
            <a:off x="4438651" y="2714625"/>
            <a:ext cx="3964445" cy="523875"/>
          </a:xfrm>
          <a:prstGeom prst="wedgeRectCallout">
            <a:avLst>
              <a:gd name="adj1" fmla="val -50000"/>
              <a:gd name="adj2" fmla="val 100000"/>
            </a:avLst>
          </a:prstGeom>
          <a:solidFill>
            <a:srgbClr val="F1852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algn="ctr"/>
            <a:r>
              <a:rPr lang="en-US" sz="1650">
                <a:solidFill>
                  <a:srgbClr val="FFFFFF"/>
                </a:solidFill>
                <a:latin typeface="Times New Roman" panose="02020603050405020304" pitchFamily="18" charset="0"/>
              </a:rPr>
              <a:t>Click Tên môn để hiện các lớp môn học</a:t>
            </a:r>
          </a:p>
        </p:txBody>
      </p:sp>
      <p:pic>
        <p:nvPicPr>
          <p:cNvPr id="5" name="audio_id_10036">
            <a:hlinkClick r:id="" action="ppaction://media"/>
            <a:extLst>
              <a:ext uri="{FF2B5EF4-FFF2-40B4-BE49-F238E27FC236}">
                <a16:creationId xmlns:a16="http://schemas.microsoft.com/office/drawing/2014/main" id="{D5ED7B9B-6975-4E0F-804B-25580BB113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 r:link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1950" y="257175"/>
            <a:ext cx="314325" cy="314325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4BDFDC81-8A4B-4086-B8E1-54A2B61CD9DB}"/>
              </a:ext>
            </a:extLst>
          </p:cNvPr>
          <p:cNvSpPr/>
          <p:nvPr/>
        </p:nvSpPr>
        <p:spPr>
          <a:xfrm>
            <a:off x="6420872" y="5153298"/>
            <a:ext cx="3451556" cy="776082"/>
          </a:xfrm>
          <a:prstGeom prst="wedgeRectCallout">
            <a:avLst>
              <a:gd name="adj1" fmla="val -81900"/>
              <a:gd name="adj2" fmla="val -61000"/>
            </a:avLst>
          </a:prstGeom>
          <a:solidFill>
            <a:srgbClr val="F1852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algn="ctr"/>
            <a:r>
              <a:rPr lang="vi-VN" sz="1650">
                <a:solidFill>
                  <a:srgbClr val="FFFFFF"/>
                </a:solidFill>
                <a:latin typeface="Times New Roman" panose="02020603050405020304" pitchFamily="18" charset="0"/>
              </a:rPr>
              <a:t>Môn học nhà trường đã ép cứng: SV ko thể thay đổi lịch học</a:t>
            </a:r>
            <a:endParaRPr lang="en-US" sz="165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C40B4-50CC-4E62-BAE1-786BEB43F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1500"/>
          </a:xfrm>
          <a:solidFill>
            <a:srgbClr val="0000FF">
              <a:alpha val="35294"/>
            </a:srgbClr>
          </a:solidFill>
        </p:spPr>
        <p:txBody>
          <a:bodyPr anchor="ctr">
            <a:noAutofit/>
          </a:bodyPr>
          <a:lstStyle/>
          <a:p>
            <a:r>
              <a:rPr lang="en-US" sz="3200">
                <a:solidFill>
                  <a:schemeClr val="tx1">
                    <a:lumMod val="100000"/>
                  </a:schemeClr>
                </a:solidFill>
              </a:rPr>
              <a:t>Left click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B05E2A-07B8-4A17-83BF-9474EDC57C0C}"/>
              </a:ext>
            </a:extLst>
          </p:cNvPr>
          <p:cNvSpPr txBox="1"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0000FF">
              <a:alpha val="35294"/>
            </a:srgbClr>
          </a:solidFill>
        </p:spPr>
        <p:txBody>
          <a:bodyPr vert="horz" rtlCol="0" anchor="ctr">
            <a:noAutofit/>
          </a:bodyPr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36599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05"/>
    </mc:Choice>
    <mc:Fallback xmlns="">
      <p:transition spd="slow" advTm="17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entr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17305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exit" presetSubtype="0" accel="50000" decel="50000" fill="hold" nodeType="withEffect">
                                  <p:stCondLst>
                                    <p:cond delay="17305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3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687</Words>
  <Application>Microsoft Office PowerPoint</Application>
  <PresentationFormat>Widescreen</PresentationFormat>
  <Paragraphs>69</Paragraphs>
  <Slides>25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Georgia</vt:lpstr>
      <vt:lpstr>Times New Roman</vt:lpstr>
      <vt:lpstr>Office Theme</vt:lpstr>
      <vt:lpstr>1_Office Theme</vt:lpstr>
      <vt:lpstr>Slide 1</vt:lpstr>
      <vt:lpstr>1. Đăng ký học  </vt:lpstr>
      <vt:lpstr>Type thanglong.ed</vt:lpstr>
      <vt:lpstr>Type u.vn</vt:lpstr>
      <vt:lpstr>Left click here</vt:lpstr>
      <vt:lpstr>Left click here</vt:lpstr>
      <vt:lpstr>Left click here</vt:lpstr>
      <vt:lpstr>Left click here</vt:lpstr>
      <vt:lpstr>Left click here</vt:lpstr>
      <vt:lpstr>Left click here</vt:lpstr>
      <vt:lpstr>Left click here</vt:lpstr>
      <vt:lpstr>Left click here</vt:lpstr>
      <vt:lpstr>Left click here</vt:lpstr>
      <vt:lpstr>Slide 15</vt:lpstr>
      <vt:lpstr>PowerPoint Presentation</vt:lpstr>
      <vt:lpstr>PowerPoint Presentation</vt:lpstr>
      <vt:lpstr>PowerPoint Presentation</vt:lpstr>
      <vt:lpstr>PowerPoint Presentation</vt:lpstr>
      <vt:lpstr>2. Hủy lớp học phần đã đăng ký  - Đăng nhập vào hệ thống - Chọn Đăng ký học - Click dòng thời gian màu đỏ - Click môn cần hủy lớp - Bỏ dấu tích tại lớp học phần mình đã đăng ký</vt:lpstr>
      <vt:lpstr>PowerPoint Presentation</vt:lpstr>
      <vt:lpstr>PowerPoint Presentation</vt:lpstr>
      <vt:lpstr>PowerPoint Presentation</vt:lpstr>
      <vt:lpstr>PowerPoint Presentation</vt:lpstr>
      <vt:lpstr>3. Các chức năng khác trong hệ thống Đăng ký học - Thời khóa biểu: Các môn học sinh viên phải học trong kỳ. Có ca học, ngày học, giờ học, Phòng học. - Bảng điểm: Các môn sinh viên đã học và thi sẽ hiện điểm tại đây(đã qua, thi lại, học lại) - Đăng ký thi lại: Những môn học bị thi lại sinh viên vào chức năng này để đăng ký. - Lịch thi dự kiến - Lịch thi chính thức: Hiện đầy đủ các môn sinh viên phải thi trong kỳ. Nhà trường sẽ đưa lên hệ thống trước kỳ thi chính thức 5-7 ngày.</vt:lpstr>
      <vt:lpstr>4. Chú ý: - Trước thời gian đăng ký học sinh viên theo dõi Thông báo đăng ký học của nhóm mình trên trang web của trường. - Trong quá trình đăng ký học: Sinh viên luôn theo dõi các Thông báo lớp hủy, lớp ghép để biết và đăng ký kịp thời. - Trước ngày đầu tiên của học kỳ sinh viên xem lại Thời khóa biểu để cập nhật lại Phòng học.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dc:creator>Phòng Đào Tạo</dc:creator>
  <cp:lastModifiedBy>ĐT2 Phòng Đào Tạo</cp:lastModifiedBy>
  <cp:revision>13</cp:revision>
  <dcterms:created xsi:type="dcterms:W3CDTF">2020-10-19T09:31:35Z</dcterms:created>
  <dcterms:modified xsi:type="dcterms:W3CDTF">2021-09-27T03:17:30Z</dcterms:modified>
</cp:coreProperties>
</file>